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0" r:id="rId4"/>
    <p:sldId id="279" r:id="rId5"/>
    <p:sldId id="288" r:id="rId6"/>
    <p:sldId id="287" r:id="rId7"/>
    <p:sldId id="281" r:id="rId8"/>
    <p:sldId id="283" r:id="rId9"/>
    <p:sldId id="282" r:id="rId10"/>
    <p:sldId id="286" r:id="rId11"/>
    <p:sldId id="289" r:id="rId12"/>
    <p:sldId id="267" r:id="rId13"/>
    <p:sldId id="290" r:id="rId14"/>
    <p:sldId id="285" r:id="rId15"/>
    <p:sldId id="271" r:id="rId16"/>
    <p:sldId id="269" r:id="rId17"/>
    <p:sldId id="284" r:id="rId18"/>
    <p:sldId id="291" r:id="rId19"/>
    <p:sldId id="278" r:id="rId20"/>
    <p:sldId id="262" r:id="rId21"/>
    <p:sldId id="264" r:id="rId22"/>
    <p:sldId id="265" r:id="rId23"/>
    <p:sldId id="260" r:id="rId24"/>
    <p:sldId id="266" r:id="rId25"/>
    <p:sldId id="276" r:id="rId26"/>
    <p:sldId id="277"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6" autoAdjust="0"/>
    <p:restoredTop sz="94660"/>
  </p:normalViewPr>
  <p:slideViewPr>
    <p:cSldViewPr snapToGrid="0">
      <p:cViewPr varScale="1">
        <p:scale>
          <a:sx n="97" d="100"/>
          <a:sy n="97" d="100"/>
        </p:scale>
        <p:origin x="8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92FFB8E2-B2C5-4088-975E-33524840E94D}" type="datetimeFigureOut">
              <a:rPr lang="en-SG" smtClean="0"/>
              <a:t>2/6/18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131884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92FFB8E2-B2C5-4088-975E-33524840E94D}" type="datetimeFigureOut">
              <a:rPr lang="en-SG" smtClean="0"/>
              <a:t>2/6/18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190386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92FFB8E2-B2C5-4088-975E-33524840E94D}" type="datetimeFigureOut">
              <a:rPr lang="en-SG" smtClean="0"/>
              <a:t>2/6/18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206631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92FFB8E2-B2C5-4088-975E-33524840E94D}" type="datetimeFigureOut">
              <a:rPr lang="en-SG" smtClean="0"/>
              <a:t>2/6/18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174540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FFB8E2-B2C5-4088-975E-33524840E94D}" type="datetimeFigureOut">
              <a:rPr lang="en-SG" smtClean="0"/>
              <a:t>2/6/18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18659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92FFB8E2-B2C5-4088-975E-33524840E94D}" type="datetimeFigureOut">
              <a:rPr lang="en-SG" smtClean="0"/>
              <a:t>2/6/18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267276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92FFB8E2-B2C5-4088-975E-33524840E94D}" type="datetimeFigureOut">
              <a:rPr lang="en-SG" smtClean="0"/>
              <a:t>2/6/18</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263397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92FFB8E2-B2C5-4088-975E-33524840E94D}" type="datetimeFigureOut">
              <a:rPr lang="en-SG" smtClean="0"/>
              <a:t>2/6/18</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34771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FB8E2-B2C5-4088-975E-33524840E94D}" type="datetimeFigureOut">
              <a:rPr lang="en-SG" smtClean="0"/>
              <a:t>2/6/18</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5857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FB8E2-B2C5-4088-975E-33524840E94D}" type="datetimeFigureOut">
              <a:rPr lang="en-SG" smtClean="0"/>
              <a:t>2/6/18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324493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FB8E2-B2C5-4088-975E-33524840E94D}" type="datetimeFigureOut">
              <a:rPr lang="en-SG" smtClean="0"/>
              <a:t>2/6/18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1A62057-F292-49EC-AFC6-B61E1799AAB0}" type="slidenum">
              <a:rPr lang="en-SG" smtClean="0"/>
              <a:t>‹#›</a:t>
            </a:fld>
            <a:endParaRPr lang="en-SG"/>
          </a:p>
        </p:txBody>
      </p:sp>
    </p:spTree>
    <p:extLst>
      <p:ext uri="{BB962C8B-B14F-4D97-AF65-F5344CB8AC3E}">
        <p14:creationId xmlns:p14="http://schemas.microsoft.com/office/powerpoint/2010/main" val="155571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FB8E2-B2C5-4088-975E-33524840E94D}" type="datetimeFigureOut">
              <a:rPr lang="en-SG" smtClean="0"/>
              <a:t>2/6/18</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62057-F292-49EC-AFC6-B61E1799AAB0}" type="slidenum">
              <a:rPr lang="en-SG" smtClean="0"/>
              <a:t>‹#›</a:t>
            </a:fld>
            <a:endParaRPr lang="en-SG"/>
          </a:p>
        </p:txBody>
      </p:sp>
    </p:spTree>
    <p:extLst>
      <p:ext uri="{BB962C8B-B14F-4D97-AF65-F5344CB8AC3E}">
        <p14:creationId xmlns:p14="http://schemas.microsoft.com/office/powerpoint/2010/main" val="618149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39835" y="6611779"/>
            <a:ext cx="2052165" cy="246221"/>
          </a:xfrm>
          <a:prstGeom prst="rect">
            <a:avLst/>
          </a:prstGeom>
          <a:noFill/>
        </p:spPr>
        <p:txBody>
          <a:bodyPr wrap="none" rtlCol="0">
            <a:spAutoFit/>
          </a:bodyPr>
          <a:lstStyle/>
          <a:p>
            <a:r>
              <a:rPr lang="en-SG" sz="1000" dirty="0"/>
              <a:t>The beauty of Solitude (sat. Service)</a:t>
            </a:r>
          </a:p>
        </p:txBody>
      </p:sp>
    </p:spTree>
    <p:extLst>
      <p:ext uri="{BB962C8B-B14F-4D97-AF65-F5344CB8AC3E}">
        <p14:creationId xmlns:p14="http://schemas.microsoft.com/office/powerpoint/2010/main" val="220689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660397" y="793663"/>
            <a:ext cx="4872185" cy="3170099"/>
          </a:xfrm>
          <a:prstGeom prst="rect">
            <a:avLst/>
          </a:prstGeom>
        </p:spPr>
        <p:txBody>
          <a:bodyPr wrap="square">
            <a:spAutoFit/>
          </a:bodyPr>
          <a:lstStyle/>
          <a:p>
            <a:r>
              <a:rPr lang="en-US" sz="4000" dirty="0">
                <a:solidFill>
                  <a:schemeClr val="bg1"/>
                </a:solidFill>
              </a:rPr>
              <a:t>Luke 22:39</a:t>
            </a:r>
          </a:p>
          <a:p>
            <a:r>
              <a:rPr lang="en-US" sz="4000" dirty="0">
                <a:solidFill>
                  <a:schemeClr val="bg1"/>
                </a:solidFill>
              </a:rPr>
              <a:t>Jesus </a:t>
            </a:r>
            <a:r>
              <a:rPr lang="en-US" sz="4000" b="1" i="1" dirty="0">
                <a:solidFill>
                  <a:srgbClr val="FFFF00"/>
                </a:solidFill>
              </a:rPr>
              <a:t>went out as usual </a:t>
            </a:r>
            <a:r>
              <a:rPr lang="en-US" sz="4000" dirty="0">
                <a:solidFill>
                  <a:schemeClr val="bg1"/>
                </a:solidFill>
              </a:rPr>
              <a:t>to the </a:t>
            </a:r>
            <a:r>
              <a:rPr lang="en-US" sz="4000" b="1" i="1" dirty="0">
                <a:solidFill>
                  <a:srgbClr val="FFFF00"/>
                </a:solidFill>
              </a:rPr>
              <a:t>Mount of Olives</a:t>
            </a:r>
            <a:r>
              <a:rPr lang="en-US" sz="4000" dirty="0">
                <a:solidFill>
                  <a:schemeClr val="bg1"/>
                </a:solidFill>
              </a:rPr>
              <a:t>, and his disciples followed him.</a:t>
            </a:r>
            <a:endParaRPr lang="en-SG" sz="40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231" y="484951"/>
            <a:ext cx="5634182" cy="5634182"/>
          </a:xfrm>
          <a:prstGeom prst="rect">
            <a:avLst/>
          </a:prstGeom>
        </p:spPr>
      </p:pic>
      <p:sp>
        <p:nvSpPr>
          <p:cNvPr id="8" name="Rectangle 7"/>
          <p:cNvSpPr/>
          <p:nvPr/>
        </p:nvSpPr>
        <p:spPr>
          <a:xfrm>
            <a:off x="7877733" y="3113538"/>
            <a:ext cx="2864158" cy="3770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a:t>Mount of Olives</a:t>
            </a:r>
          </a:p>
        </p:txBody>
      </p:sp>
    </p:spTree>
    <p:extLst>
      <p:ext uri="{BB962C8B-B14F-4D97-AF65-F5344CB8AC3E}">
        <p14:creationId xmlns:p14="http://schemas.microsoft.com/office/powerpoint/2010/main" val="14637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342900"/>
            <a:ext cx="9258300" cy="6172200"/>
          </a:xfrm>
          <a:prstGeom prst="rect">
            <a:avLst/>
          </a:prstGeom>
        </p:spPr>
      </p:pic>
    </p:spTree>
    <p:extLst>
      <p:ext uri="{BB962C8B-B14F-4D97-AF65-F5344CB8AC3E}">
        <p14:creationId xmlns:p14="http://schemas.microsoft.com/office/powerpoint/2010/main" val="278858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49" y="-378691"/>
            <a:ext cx="12783131" cy="8201891"/>
          </a:xfrm>
          <a:prstGeom prst="rect">
            <a:avLst/>
          </a:prstGeom>
        </p:spPr>
      </p:pic>
    </p:spTree>
    <p:extLst>
      <p:ext uri="{BB962C8B-B14F-4D97-AF65-F5344CB8AC3E}">
        <p14:creationId xmlns:p14="http://schemas.microsoft.com/office/powerpoint/2010/main" val="286445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342900"/>
            <a:ext cx="9258300" cy="6172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850" y="342900"/>
            <a:ext cx="9258300" cy="6172200"/>
          </a:xfrm>
          <a:prstGeom prst="rect">
            <a:avLst/>
          </a:prstGeom>
        </p:spPr>
      </p:pic>
      <p:sp>
        <p:nvSpPr>
          <p:cNvPr id="7" name="Rectangle 6"/>
          <p:cNvSpPr/>
          <p:nvPr/>
        </p:nvSpPr>
        <p:spPr>
          <a:xfrm>
            <a:off x="2373745" y="2438399"/>
            <a:ext cx="7361382" cy="72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dirty="0">
              <a:solidFill>
                <a:schemeClr val="tx1"/>
              </a:solidFill>
            </a:endParaRPr>
          </a:p>
        </p:txBody>
      </p:sp>
    </p:spTree>
    <p:extLst>
      <p:ext uri="{BB962C8B-B14F-4D97-AF65-F5344CB8AC3E}">
        <p14:creationId xmlns:p14="http://schemas.microsoft.com/office/powerpoint/2010/main" val="385688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342900"/>
            <a:ext cx="9258300" cy="6172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850" y="342900"/>
            <a:ext cx="9258300" cy="6172200"/>
          </a:xfrm>
          <a:prstGeom prst="rect">
            <a:avLst/>
          </a:prstGeom>
        </p:spPr>
      </p:pic>
      <p:sp>
        <p:nvSpPr>
          <p:cNvPr id="7" name="Rectangle 6"/>
          <p:cNvSpPr/>
          <p:nvPr/>
        </p:nvSpPr>
        <p:spPr>
          <a:xfrm>
            <a:off x="2373745" y="2438399"/>
            <a:ext cx="7361382" cy="72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a:solidFill>
                  <a:schemeClr val="tx1"/>
                </a:solidFill>
              </a:rPr>
              <a:t>Do you have a place you go to pray alone ?  </a:t>
            </a:r>
          </a:p>
        </p:txBody>
      </p:sp>
    </p:spTree>
    <p:extLst>
      <p:ext uri="{BB962C8B-B14F-4D97-AF65-F5344CB8AC3E}">
        <p14:creationId xmlns:p14="http://schemas.microsoft.com/office/powerpoint/2010/main" val="418658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4955"/>
            <a:ext cx="12459250" cy="702841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3" y="-54955"/>
            <a:ext cx="5143500" cy="70284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490" y="1350817"/>
            <a:ext cx="6006716" cy="4505037"/>
          </a:xfrm>
          <a:prstGeom prst="rect">
            <a:avLst/>
          </a:prstGeom>
        </p:spPr>
      </p:pic>
    </p:spTree>
    <p:extLst>
      <p:ext uri="{BB962C8B-B14F-4D97-AF65-F5344CB8AC3E}">
        <p14:creationId xmlns:p14="http://schemas.microsoft.com/office/powerpoint/2010/main" val="321974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542" y="0"/>
            <a:ext cx="5143500"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9" y="0"/>
            <a:ext cx="4871881" cy="6858000"/>
          </a:xfrm>
          <a:prstGeom prst="rect">
            <a:avLst/>
          </a:prstGeom>
        </p:spPr>
      </p:pic>
    </p:spTree>
    <p:extLst>
      <p:ext uri="{BB962C8B-B14F-4D97-AF65-F5344CB8AC3E}">
        <p14:creationId xmlns:p14="http://schemas.microsoft.com/office/powerpoint/2010/main" val="3411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716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Tree>
    <p:extLst>
      <p:ext uri="{BB962C8B-B14F-4D97-AF65-F5344CB8AC3E}">
        <p14:creationId xmlns:p14="http://schemas.microsoft.com/office/powerpoint/2010/main" val="289443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0"/>
            <a:ext cx="12621190" cy="8340133"/>
          </a:xfrm>
          <a:prstGeom prst="rect">
            <a:avLst/>
          </a:prstGeom>
        </p:spPr>
      </p:pic>
      <p:sp>
        <p:nvSpPr>
          <p:cNvPr id="6" name="Rectangle 5"/>
          <p:cNvSpPr/>
          <p:nvPr/>
        </p:nvSpPr>
        <p:spPr>
          <a:xfrm>
            <a:off x="932872" y="2046621"/>
            <a:ext cx="11157529" cy="3724096"/>
          </a:xfrm>
          <a:prstGeom prst="rect">
            <a:avLst/>
          </a:prstGeom>
        </p:spPr>
        <p:txBody>
          <a:bodyPr wrap="square">
            <a:spAutoFit/>
          </a:bodyPr>
          <a:lstStyle/>
          <a:p>
            <a:r>
              <a:rPr lang="en-SG" sz="3600" dirty="0">
                <a:solidFill>
                  <a:schemeClr val="bg1"/>
                </a:solidFill>
              </a:rPr>
              <a:t>Mark 3:13</a:t>
            </a:r>
          </a:p>
          <a:p>
            <a:r>
              <a:rPr lang="en-US" sz="4000" dirty="0">
                <a:solidFill>
                  <a:schemeClr val="bg1"/>
                </a:solidFill>
              </a:rPr>
              <a:t>And he went up on the mountain and called to him those whom he desired, and they came to him. </a:t>
            </a:r>
          </a:p>
          <a:p>
            <a:endParaRPr lang="en-US" sz="4000" dirty="0">
              <a:solidFill>
                <a:schemeClr val="bg1"/>
              </a:solidFill>
            </a:endParaRPr>
          </a:p>
          <a:p>
            <a:r>
              <a:rPr lang="en-SG" sz="4000" dirty="0">
                <a:solidFill>
                  <a:schemeClr val="bg1"/>
                </a:solidFill>
              </a:rPr>
              <a:t>Jesus called His disciples to observe a “time-out” with Him.</a:t>
            </a:r>
            <a:endParaRPr lang="en-SG" sz="4000" u="sng" dirty="0">
              <a:solidFill>
                <a:schemeClr val="bg1"/>
              </a:solidFill>
            </a:endParaRPr>
          </a:p>
        </p:txBody>
      </p:sp>
    </p:spTree>
    <p:extLst>
      <p:ext uri="{BB962C8B-B14F-4D97-AF65-F5344CB8AC3E}">
        <p14:creationId xmlns:p14="http://schemas.microsoft.com/office/powerpoint/2010/main" val="388913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0"/>
            <a:ext cx="12621190" cy="8340133"/>
          </a:xfrm>
          <a:prstGeom prst="rect">
            <a:avLst/>
          </a:prstGeom>
        </p:spPr>
      </p:pic>
      <p:sp>
        <p:nvSpPr>
          <p:cNvPr id="6" name="Rectangle 5"/>
          <p:cNvSpPr/>
          <p:nvPr/>
        </p:nvSpPr>
        <p:spPr>
          <a:xfrm>
            <a:off x="928856" y="2611791"/>
            <a:ext cx="11157529" cy="3108543"/>
          </a:xfrm>
          <a:prstGeom prst="rect">
            <a:avLst/>
          </a:prstGeom>
        </p:spPr>
        <p:txBody>
          <a:bodyPr wrap="square">
            <a:spAutoFit/>
          </a:bodyPr>
          <a:lstStyle/>
          <a:p>
            <a:r>
              <a:rPr lang="en-SG" sz="4400" b="1" dirty="0">
                <a:solidFill>
                  <a:schemeClr val="bg1"/>
                </a:solidFill>
              </a:rPr>
              <a:t>The Beauty of Solitude –  </a:t>
            </a:r>
          </a:p>
          <a:p>
            <a:r>
              <a:rPr lang="en-SG" sz="4400" b="1" dirty="0">
                <a:solidFill>
                  <a:schemeClr val="bg1"/>
                </a:solidFill>
              </a:rPr>
              <a:t>                           follow Jesus up the mountain</a:t>
            </a:r>
          </a:p>
          <a:p>
            <a:endParaRPr lang="en-SG" sz="4400" b="1" dirty="0">
              <a:solidFill>
                <a:schemeClr val="bg1"/>
              </a:solidFill>
            </a:endParaRPr>
          </a:p>
          <a:p>
            <a:r>
              <a:rPr lang="en-SG" sz="4400" b="1" dirty="0">
                <a:solidFill>
                  <a:schemeClr val="bg1"/>
                </a:solidFill>
              </a:rPr>
              <a:t>                                    Mark 3:13-19; Luke 6:12-16</a:t>
            </a:r>
          </a:p>
          <a:p>
            <a:endParaRPr lang="en-SG" sz="2000" b="1" u="sng" dirty="0">
              <a:solidFill>
                <a:schemeClr val="bg1"/>
              </a:solidFill>
            </a:endParaRPr>
          </a:p>
        </p:txBody>
      </p:sp>
    </p:spTree>
    <p:extLst>
      <p:ext uri="{BB962C8B-B14F-4D97-AF65-F5344CB8AC3E}">
        <p14:creationId xmlns:p14="http://schemas.microsoft.com/office/powerpoint/2010/main" val="220305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660397" y="389572"/>
            <a:ext cx="11328403" cy="5221942"/>
          </a:xfrm>
          <a:prstGeom prst="rect">
            <a:avLst/>
          </a:prstGeom>
        </p:spPr>
        <p:txBody>
          <a:bodyPr wrap="square">
            <a:spAutoFit/>
          </a:bodyPr>
          <a:lstStyle/>
          <a:p>
            <a:r>
              <a:rPr lang="en-SG" sz="4000" dirty="0">
                <a:solidFill>
                  <a:schemeClr val="bg1"/>
                </a:solidFill>
              </a:rPr>
              <a:t>Mark 3:13-19</a:t>
            </a:r>
          </a:p>
          <a:p>
            <a:r>
              <a:rPr lang="en-US" sz="4000" baseline="30000" dirty="0">
                <a:solidFill>
                  <a:schemeClr val="bg1"/>
                </a:solidFill>
              </a:rPr>
              <a:t>13 </a:t>
            </a:r>
            <a:r>
              <a:rPr lang="en-US" sz="4000" dirty="0">
                <a:solidFill>
                  <a:schemeClr val="bg1"/>
                </a:solidFill>
              </a:rPr>
              <a:t>And he went up on the mountain and called to him those whom he desired, and they came to him. </a:t>
            </a:r>
          </a:p>
          <a:p>
            <a:endParaRPr lang="en-US" sz="4000" baseline="30000" dirty="0">
              <a:solidFill>
                <a:schemeClr val="bg1"/>
              </a:solidFill>
            </a:endParaRPr>
          </a:p>
          <a:p>
            <a:r>
              <a:rPr lang="en-US" sz="4000" baseline="30000" dirty="0">
                <a:solidFill>
                  <a:schemeClr val="bg1"/>
                </a:solidFill>
              </a:rPr>
              <a:t>14 </a:t>
            </a:r>
            <a:r>
              <a:rPr lang="en-US" sz="4000" dirty="0">
                <a:solidFill>
                  <a:schemeClr val="bg1"/>
                </a:solidFill>
              </a:rPr>
              <a:t>And he appointed twelve (whom he also named apostles) so that they might be with him and he might send them out to preach </a:t>
            </a:r>
          </a:p>
          <a:p>
            <a:endParaRPr lang="en-US" sz="4000" baseline="30000" dirty="0">
              <a:solidFill>
                <a:schemeClr val="bg1"/>
              </a:solidFill>
            </a:endParaRPr>
          </a:p>
          <a:p>
            <a:r>
              <a:rPr lang="en-US" sz="4000" baseline="30000" dirty="0">
                <a:solidFill>
                  <a:schemeClr val="bg1"/>
                </a:solidFill>
              </a:rPr>
              <a:t>15 </a:t>
            </a:r>
            <a:r>
              <a:rPr lang="en-US" sz="4000" dirty="0">
                <a:solidFill>
                  <a:schemeClr val="bg1"/>
                </a:solidFill>
              </a:rPr>
              <a:t>and have authority to cast out demons. </a:t>
            </a:r>
            <a:endParaRPr lang="en-SG" sz="4000" dirty="0">
              <a:solidFill>
                <a:schemeClr val="bg1"/>
              </a:solidFill>
            </a:endParaRPr>
          </a:p>
        </p:txBody>
      </p:sp>
    </p:spTree>
    <p:extLst>
      <p:ext uri="{BB962C8B-B14F-4D97-AF65-F5344CB8AC3E}">
        <p14:creationId xmlns:p14="http://schemas.microsoft.com/office/powerpoint/2010/main" val="176332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660397" y="389572"/>
            <a:ext cx="11328403" cy="5837495"/>
          </a:xfrm>
          <a:prstGeom prst="rect">
            <a:avLst/>
          </a:prstGeom>
        </p:spPr>
        <p:txBody>
          <a:bodyPr wrap="square">
            <a:spAutoFit/>
          </a:bodyPr>
          <a:lstStyle/>
          <a:p>
            <a:r>
              <a:rPr lang="en-US" sz="4000" baseline="30000" dirty="0">
                <a:solidFill>
                  <a:schemeClr val="bg1"/>
                </a:solidFill>
              </a:rPr>
              <a:t>16 </a:t>
            </a:r>
            <a:r>
              <a:rPr lang="en-US" sz="4000" dirty="0">
                <a:solidFill>
                  <a:schemeClr val="bg1"/>
                </a:solidFill>
              </a:rPr>
              <a:t>He appointed the twelve: Simon (to whom he gave the name Peter); </a:t>
            </a:r>
          </a:p>
          <a:p>
            <a:endParaRPr lang="en-US" sz="4000" baseline="30000" dirty="0">
              <a:solidFill>
                <a:schemeClr val="bg1"/>
              </a:solidFill>
            </a:endParaRPr>
          </a:p>
          <a:p>
            <a:r>
              <a:rPr lang="en-US" sz="4000" baseline="30000" dirty="0">
                <a:solidFill>
                  <a:schemeClr val="bg1"/>
                </a:solidFill>
              </a:rPr>
              <a:t>17 </a:t>
            </a:r>
            <a:r>
              <a:rPr lang="en-US" sz="4000" dirty="0">
                <a:solidFill>
                  <a:schemeClr val="bg1"/>
                </a:solidFill>
              </a:rPr>
              <a:t>James the son of Zebedee and John the brother of James (to whom he gave the name </a:t>
            </a:r>
            <a:r>
              <a:rPr lang="en-US" sz="4000" dirty="0" err="1">
                <a:solidFill>
                  <a:schemeClr val="bg1"/>
                </a:solidFill>
              </a:rPr>
              <a:t>Boanerges</a:t>
            </a:r>
            <a:r>
              <a:rPr lang="en-US" sz="4000" dirty="0">
                <a:solidFill>
                  <a:schemeClr val="bg1"/>
                </a:solidFill>
              </a:rPr>
              <a:t>, that is, Sons of Thunder); </a:t>
            </a:r>
          </a:p>
          <a:p>
            <a:endParaRPr lang="en-US" sz="4000" baseline="30000" dirty="0">
              <a:solidFill>
                <a:schemeClr val="bg1"/>
              </a:solidFill>
            </a:endParaRPr>
          </a:p>
          <a:p>
            <a:r>
              <a:rPr lang="en-US" sz="4000" baseline="30000" dirty="0">
                <a:solidFill>
                  <a:schemeClr val="bg1"/>
                </a:solidFill>
              </a:rPr>
              <a:t>18 </a:t>
            </a:r>
            <a:r>
              <a:rPr lang="en-US" sz="4000" dirty="0">
                <a:solidFill>
                  <a:schemeClr val="bg1"/>
                </a:solidFill>
              </a:rPr>
              <a:t>Andrew, and Philip, and Bartholomew, and Matthew, and Thomas, and James the son of </a:t>
            </a:r>
            <a:r>
              <a:rPr lang="en-US" sz="4000" dirty="0" err="1">
                <a:solidFill>
                  <a:schemeClr val="bg1"/>
                </a:solidFill>
              </a:rPr>
              <a:t>Alphaeus</a:t>
            </a:r>
            <a:r>
              <a:rPr lang="en-US" sz="4000" dirty="0">
                <a:solidFill>
                  <a:schemeClr val="bg1"/>
                </a:solidFill>
              </a:rPr>
              <a:t>, and Thaddaeus, and Simon the Zealot,  </a:t>
            </a:r>
            <a:endParaRPr lang="en-SG" sz="4000" dirty="0">
              <a:solidFill>
                <a:schemeClr val="bg1"/>
              </a:solidFill>
            </a:endParaRPr>
          </a:p>
        </p:txBody>
      </p:sp>
    </p:spTree>
    <p:extLst>
      <p:ext uri="{BB962C8B-B14F-4D97-AF65-F5344CB8AC3E}">
        <p14:creationId xmlns:p14="http://schemas.microsoft.com/office/powerpoint/2010/main" val="3800850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660397" y="389572"/>
            <a:ext cx="11328403" cy="707886"/>
          </a:xfrm>
          <a:prstGeom prst="rect">
            <a:avLst/>
          </a:prstGeom>
        </p:spPr>
        <p:txBody>
          <a:bodyPr wrap="square">
            <a:spAutoFit/>
          </a:bodyPr>
          <a:lstStyle/>
          <a:p>
            <a:r>
              <a:rPr lang="en-US" sz="4000" baseline="30000" dirty="0">
                <a:solidFill>
                  <a:schemeClr val="bg1"/>
                </a:solidFill>
              </a:rPr>
              <a:t>19 </a:t>
            </a:r>
            <a:r>
              <a:rPr lang="en-US" sz="4000" dirty="0">
                <a:solidFill>
                  <a:schemeClr val="bg1"/>
                </a:solidFill>
              </a:rPr>
              <a:t>and Judas Iscariot, who betrayed him.</a:t>
            </a:r>
            <a:endParaRPr lang="en-SG" sz="4000" dirty="0">
              <a:solidFill>
                <a:schemeClr val="bg1"/>
              </a:solidFill>
            </a:endParaRPr>
          </a:p>
        </p:txBody>
      </p:sp>
    </p:spTree>
    <p:extLst>
      <p:ext uri="{BB962C8B-B14F-4D97-AF65-F5344CB8AC3E}">
        <p14:creationId xmlns:p14="http://schemas.microsoft.com/office/powerpoint/2010/main" val="2254374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660397" y="389572"/>
            <a:ext cx="11328403" cy="5837495"/>
          </a:xfrm>
          <a:prstGeom prst="rect">
            <a:avLst/>
          </a:prstGeom>
        </p:spPr>
        <p:txBody>
          <a:bodyPr wrap="square">
            <a:spAutoFit/>
          </a:bodyPr>
          <a:lstStyle/>
          <a:p>
            <a:r>
              <a:rPr lang="en-SG" sz="4000" dirty="0">
                <a:solidFill>
                  <a:schemeClr val="bg1"/>
                </a:solidFill>
              </a:rPr>
              <a:t> Luke 6:12-16</a:t>
            </a:r>
          </a:p>
          <a:p>
            <a:r>
              <a:rPr lang="en-US" sz="4000" baseline="30000" dirty="0">
                <a:solidFill>
                  <a:schemeClr val="bg1"/>
                </a:solidFill>
              </a:rPr>
              <a:t>12 </a:t>
            </a:r>
            <a:r>
              <a:rPr lang="en-US" sz="4000" dirty="0">
                <a:solidFill>
                  <a:schemeClr val="bg1"/>
                </a:solidFill>
              </a:rPr>
              <a:t>In these days he went out to the mountain to pray, and all night he continued in prayer to God. </a:t>
            </a:r>
          </a:p>
          <a:p>
            <a:endParaRPr lang="en-US" sz="4000" baseline="30000" dirty="0">
              <a:solidFill>
                <a:schemeClr val="bg1"/>
              </a:solidFill>
            </a:endParaRPr>
          </a:p>
          <a:p>
            <a:r>
              <a:rPr lang="en-US" sz="4000" baseline="30000" dirty="0">
                <a:solidFill>
                  <a:schemeClr val="bg1"/>
                </a:solidFill>
              </a:rPr>
              <a:t>13 </a:t>
            </a:r>
            <a:r>
              <a:rPr lang="en-US" sz="4000" dirty="0">
                <a:solidFill>
                  <a:schemeClr val="bg1"/>
                </a:solidFill>
              </a:rPr>
              <a:t>And when day came, he called his disciples and chose from them twelve, whom he named apostles: </a:t>
            </a:r>
          </a:p>
          <a:p>
            <a:endParaRPr lang="en-US" sz="4000" baseline="30000" dirty="0">
              <a:solidFill>
                <a:schemeClr val="bg1"/>
              </a:solidFill>
            </a:endParaRPr>
          </a:p>
          <a:p>
            <a:r>
              <a:rPr lang="en-US" sz="4000" baseline="30000" dirty="0">
                <a:solidFill>
                  <a:schemeClr val="bg1"/>
                </a:solidFill>
              </a:rPr>
              <a:t>14 </a:t>
            </a:r>
            <a:r>
              <a:rPr lang="en-US" sz="4000" dirty="0">
                <a:solidFill>
                  <a:schemeClr val="bg1"/>
                </a:solidFill>
              </a:rPr>
              <a:t>Simon, whom he named Peter, and Andrew his brother, and James and John, and Philip, and Bartholomew, </a:t>
            </a:r>
            <a:endParaRPr lang="en-SG" sz="4000" dirty="0">
              <a:solidFill>
                <a:schemeClr val="bg1"/>
              </a:solidFill>
            </a:endParaRPr>
          </a:p>
        </p:txBody>
      </p:sp>
    </p:spTree>
    <p:extLst>
      <p:ext uri="{BB962C8B-B14F-4D97-AF65-F5344CB8AC3E}">
        <p14:creationId xmlns:p14="http://schemas.microsoft.com/office/powerpoint/2010/main" val="138357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660397" y="389572"/>
            <a:ext cx="11328403" cy="2964914"/>
          </a:xfrm>
          <a:prstGeom prst="rect">
            <a:avLst/>
          </a:prstGeom>
        </p:spPr>
        <p:txBody>
          <a:bodyPr wrap="square">
            <a:spAutoFit/>
          </a:bodyPr>
          <a:lstStyle/>
          <a:p>
            <a:r>
              <a:rPr lang="en-US" sz="4000" baseline="30000" dirty="0">
                <a:solidFill>
                  <a:schemeClr val="bg1"/>
                </a:solidFill>
              </a:rPr>
              <a:t>15 </a:t>
            </a:r>
            <a:r>
              <a:rPr lang="en-US" sz="4000" dirty="0">
                <a:solidFill>
                  <a:schemeClr val="bg1"/>
                </a:solidFill>
              </a:rPr>
              <a:t>and Matthew, and Thomas, and James the son of </a:t>
            </a:r>
            <a:r>
              <a:rPr lang="en-US" sz="4000" dirty="0" err="1">
                <a:solidFill>
                  <a:schemeClr val="bg1"/>
                </a:solidFill>
              </a:rPr>
              <a:t>Alphaeus</a:t>
            </a:r>
            <a:r>
              <a:rPr lang="en-US" sz="4000" dirty="0">
                <a:solidFill>
                  <a:schemeClr val="bg1"/>
                </a:solidFill>
              </a:rPr>
              <a:t>, and Simon who was called the Zealot, </a:t>
            </a:r>
          </a:p>
          <a:p>
            <a:endParaRPr lang="en-US" sz="4000" baseline="30000" dirty="0">
              <a:solidFill>
                <a:schemeClr val="bg1"/>
              </a:solidFill>
            </a:endParaRPr>
          </a:p>
          <a:p>
            <a:r>
              <a:rPr lang="en-US" sz="4000" baseline="30000" dirty="0">
                <a:solidFill>
                  <a:schemeClr val="bg1"/>
                </a:solidFill>
              </a:rPr>
              <a:t>16 </a:t>
            </a:r>
            <a:r>
              <a:rPr lang="en-US" sz="4000" dirty="0">
                <a:solidFill>
                  <a:schemeClr val="bg1"/>
                </a:solidFill>
              </a:rPr>
              <a:t>and Judas the son of James, and Judas Iscariot, who became a traitor.</a:t>
            </a:r>
            <a:endParaRPr lang="en-SG" sz="4000" dirty="0">
              <a:solidFill>
                <a:schemeClr val="bg1"/>
              </a:solidFill>
            </a:endParaRPr>
          </a:p>
        </p:txBody>
      </p:sp>
    </p:spTree>
    <p:extLst>
      <p:ext uri="{BB962C8B-B14F-4D97-AF65-F5344CB8AC3E}">
        <p14:creationId xmlns:p14="http://schemas.microsoft.com/office/powerpoint/2010/main" val="591100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Tree>
    <p:extLst>
      <p:ext uri="{BB962C8B-B14F-4D97-AF65-F5344CB8AC3E}">
        <p14:creationId xmlns:p14="http://schemas.microsoft.com/office/powerpoint/2010/main" val="357443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Tree>
    <p:extLst>
      <p:ext uri="{BB962C8B-B14F-4D97-AF65-F5344CB8AC3E}">
        <p14:creationId xmlns:p14="http://schemas.microsoft.com/office/powerpoint/2010/main" val="195047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53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9" y="-1403927"/>
            <a:ext cx="12538063" cy="9160163"/>
          </a:xfrm>
          <a:prstGeom prst="rect">
            <a:avLst/>
          </a:prstGeom>
        </p:spPr>
      </p:pic>
    </p:spTree>
    <p:extLst>
      <p:ext uri="{BB962C8B-B14F-4D97-AF65-F5344CB8AC3E}">
        <p14:creationId xmlns:p14="http://schemas.microsoft.com/office/powerpoint/2010/main" val="228292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9"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7" y="-1228436"/>
            <a:ext cx="12565768" cy="9543015"/>
          </a:xfrm>
          <a:prstGeom prst="rect">
            <a:avLst/>
          </a:prstGeom>
        </p:spPr>
      </p:pic>
    </p:spTree>
    <p:extLst>
      <p:ext uri="{BB962C8B-B14F-4D97-AF65-F5344CB8AC3E}">
        <p14:creationId xmlns:p14="http://schemas.microsoft.com/office/powerpoint/2010/main" val="219274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1024046" y="1869383"/>
            <a:ext cx="4872185" cy="1938992"/>
          </a:xfrm>
          <a:prstGeom prst="rect">
            <a:avLst/>
          </a:prstGeom>
        </p:spPr>
        <p:txBody>
          <a:bodyPr wrap="square">
            <a:spAutoFit/>
          </a:bodyPr>
          <a:lstStyle/>
          <a:p>
            <a:r>
              <a:rPr lang="en-SG" sz="4000" dirty="0">
                <a:solidFill>
                  <a:schemeClr val="bg1"/>
                </a:solidFill>
              </a:rPr>
              <a:t>Which mountain is Jesus’s Prayer Mountain?</a:t>
            </a:r>
          </a:p>
        </p:txBody>
      </p:sp>
    </p:spTree>
    <p:extLst>
      <p:ext uri="{BB962C8B-B14F-4D97-AF65-F5344CB8AC3E}">
        <p14:creationId xmlns:p14="http://schemas.microsoft.com/office/powerpoint/2010/main" val="239818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1024046" y="1869383"/>
            <a:ext cx="4872185" cy="1938992"/>
          </a:xfrm>
          <a:prstGeom prst="rect">
            <a:avLst/>
          </a:prstGeom>
        </p:spPr>
        <p:txBody>
          <a:bodyPr wrap="square">
            <a:spAutoFit/>
          </a:bodyPr>
          <a:lstStyle/>
          <a:p>
            <a:r>
              <a:rPr lang="en-SG" sz="4000" dirty="0">
                <a:solidFill>
                  <a:schemeClr val="bg1"/>
                </a:solidFill>
              </a:rPr>
              <a:t>Which mountain is Jesus’s Prayer Mountain?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231" y="484951"/>
            <a:ext cx="5634182" cy="5634182"/>
          </a:xfrm>
          <a:prstGeom prst="rect">
            <a:avLst/>
          </a:prstGeom>
        </p:spPr>
      </p:pic>
      <p:sp>
        <p:nvSpPr>
          <p:cNvPr id="8" name="Rectangle 7"/>
          <p:cNvSpPr/>
          <p:nvPr/>
        </p:nvSpPr>
        <p:spPr>
          <a:xfrm>
            <a:off x="7877733" y="3113538"/>
            <a:ext cx="2864158" cy="3770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a:t>Mount of Olives</a:t>
            </a:r>
          </a:p>
        </p:txBody>
      </p:sp>
    </p:spTree>
    <p:extLst>
      <p:ext uri="{BB962C8B-B14F-4D97-AF65-F5344CB8AC3E}">
        <p14:creationId xmlns:p14="http://schemas.microsoft.com/office/powerpoint/2010/main" val="237388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660397" y="793663"/>
            <a:ext cx="4872185" cy="3785652"/>
          </a:xfrm>
          <a:prstGeom prst="rect">
            <a:avLst/>
          </a:prstGeom>
        </p:spPr>
        <p:txBody>
          <a:bodyPr wrap="square">
            <a:spAutoFit/>
          </a:bodyPr>
          <a:lstStyle/>
          <a:p>
            <a:r>
              <a:rPr lang="en-SG" sz="4000" dirty="0">
                <a:solidFill>
                  <a:schemeClr val="bg1"/>
                </a:solidFill>
              </a:rPr>
              <a:t>Acts 1:10 -12</a:t>
            </a:r>
          </a:p>
          <a:p>
            <a:r>
              <a:rPr lang="en-US" sz="4000" baseline="30000" dirty="0">
                <a:solidFill>
                  <a:schemeClr val="bg1"/>
                </a:solidFill>
              </a:rPr>
              <a:t>10 </a:t>
            </a:r>
            <a:r>
              <a:rPr lang="en-US" sz="4000" dirty="0">
                <a:solidFill>
                  <a:schemeClr val="bg1"/>
                </a:solidFill>
              </a:rPr>
              <a:t>And while they were gazing into heaven as he went, behold, two men stood by them in white robes, </a:t>
            </a:r>
            <a:endParaRPr lang="en-SG" sz="40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231" y="484951"/>
            <a:ext cx="5634182" cy="5634182"/>
          </a:xfrm>
          <a:prstGeom prst="rect">
            <a:avLst/>
          </a:prstGeom>
        </p:spPr>
      </p:pic>
      <p:sp>
        <p:nvSpPr>
          <p:cNvPr id="8" name="Rectangle 7"/>
          <p:cNvSpPr/>
          <p:nvPr/>
        </p:nvSpPr>
        <p:spPr>
          <a:xfrm>
            <a:off x="7877733" y="3113538"/>
            <a:ext cx="2864158" cy="3770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a:t>Mount of Olives</a:t>
            </a:r>
          </a:p>
        </p:txBody>
      </p:sp>
    </p:spTree>
    <p:extLst>
      <p:ext uri="{BB962C8B-B14F-4D97-AF65-F5344CB8AC3E}">
        <p14:creationId xmlns:p14="http://schemas.microsoft.com/office/powerpoint/2010/main" val="9267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660397" y="793663"/>
            <a:ext cx="4872185" cy="5632311"/>
          </a:xfrm>
          <a:prstGeom prst="rect">
            <a:avLst/>
          </a:prstGeom>
        </p:spPr>
        <p:txBody>
          <a:bodyPr wrap="square">
            <a:spAutoFit/>
          </a:bodyPr>
          <a:lstStyle/>
          <a:p>
            <a:r>
              <a:rPr lang="en-US" sz="4000" baseline="30000" dirty="0">
                <a:solidFill>
                  <a:schemeClr val="bg1"/>
                </a:solidFill>
              </a:rPr>
              <a:t>11 </a:t>
            </a:r>
            <a:r>
              <a:rPr lang="en-US" sz="4000" dirty="0">
                <a:solidFill>
                  <a:schemeClr val="bg1"/>
                </a:solidFill>
              </a:rPr>
              <a:t>and said, “Men of Galilee, why do you stand looking into heaven? This Jesus, who was taken up from you into heaven, will come in the same way as you saw him go into heaven.”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231" y="484951"/>
            <a:ext cx="5634182" cy="5634182"/>
          </a:xfrm>
          <a:prstGeom prst="rect">
            <a:avLst/>
          </a:prstGeom>
        </p:spPr>
      </p:pic>
      <p:sp>
        <p:nvSpPr>
          <p:cNvPr id="8" name="Rectangle 7"/>
          <p:cNvSpPr/>
          <p:nvPr/>
        </p:nvSpPr>
        <p:spPr>
          <a:xfrm>
            <a:off x="7877733" y="3113538"/>
            <a:ext cx="2864158" cy="3770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a:t>Mount of Olives</a:t>
            </a:r>
          </a:p>
        </p:txBody>
      </p:sp>
    </p:spTree>
    <p:extLst>
      <p:ext uri="{BB962C8B-B14F-4D97-AF65-F5344CB8AC3E}">
        <p14:creationId xmlns:p14="http://schemas.microsoft.com/office/powerpoint/2010/main" val="90913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526" y="4166063"/>
            <a:ext cx="2410691" cy="369332"/>
          </a:xfrm>
          <a:prstGeom prst="rect">
            <a:avLst/>
          </a:prstGeom>
          <a:noFill/>
        </p:spPr>
        <p:txBody>
          <a:bodyPr wrap="square" rtlCol="0">
            <a:spAutoFit/>
          </a:bodyPr>
          <a:lstStyle/>
          <a:p>
            <a:r>
              <a:rPr lang="en-SG" dirty="0"/>
              <a:t>Man’s Birthday (HWS)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9250" cy="6858000"/>
          </a:xfrm>
          <a:prstGeom prst="rect">
            <a:avLst/>
          </a:prstGeom>
        </p:spPr>
      </p:pic>
      <p:sp>
        <p:nvSpPr>
          <p:cNvPr id="5" name="Rectangle 4"/>
          <p:cNvSpPr/>
          <p:nvPr/>
        </p:nvSpPr>
        <p:spPr>
          <a:xfrm>
            <a:off x="10222281" y="6604084"/>
            <a:ext cx="2320701" cy="253916"/>
          </a:xfrm>
          <a:prstGeom prst="rect">
            <a:avLst/>
          </a:prstGeom>
        </p:spPr>
        <p:txBody>
          <a:bodyPr wrap="square">
            <a:spAutoFit/>
          </a:bodyPr>
          <a:lstStyle/>
          <a:p>
            <a:r>
              <a:rPr lang="en-SG" sz="1050" dirty="0">
                <a:solidFill>
                  <a:schemeClr val="bg1"/>
                </a:solidFill>
              </a:rPr>
              <a:t>The beauty of Solitude (sat. service)</a:t>
            </a:r>
          </a:p>
        </p:txBody>
      </p:sp>
      <p:sp>
        <p:nvSpPr>
          <p:cNvPr id="6" name="Rectangle 5"/>
          <p:cNvSpPr/>
          <p:nvPr/>
        </p:nvSpPr>
        <p:spPr>
          <a:xfrm>
            <a:off x="660397" y="793663"/>
            <a:ext cx="4872185" cy="3785652"/>
          </a:xfrm>
          <a:prstGeom prst="rect">
            <a:avLst/>
          </a:prstGeom>
        </p:spPr>
        <p:txBody>
          <a:bodyPr wrap="square">
            <a:spAutoFit/>
          </a:bodyPr>
          <a:lstStyle/>
          <a:p>
            <a:r>
              <a:rPr lang="en-US" sz="4000" baseline="30000" dirty="0">
                <a:solidFill>
                  <a:schemeClr val="bg1"/>
                </a:solidFill>
              </a:rPr>
              <a:t>12 </a:t>
            </a:r>
            <a:r>
              <a:rPr lang="en-US" sz="4000" dirty="0">
                <a:solidFill>
                  <a:schemeClr val="bg1"/>
                </a:solidFill>
              </a:rPr>
              <a:t>Then the apostles returned to Jerusalem from the hill called the </a:t>
            </a:r>
            <a:r>
              <a:rPr lang="en-US" sz="4000" b="1" i="1" dirty="0">
                <a:solidFill>
                  <a:srgbClr val="92D050"/>
                </a:solidFill>
              </a:rPr>
              <a:t>Mount of Olives</a:t>
            </a:r>
            <a:r>
              <a:rPr lang="en-US" sz="4000" dirty="0">
                <a:solidFill>
                  <a:schemeClr val="bg1"/>
                </a:solidFill>
              </a:rPr>
              <a:t>, a Sabbath day’s walk  from the city. </a:t>
            </a:r>
            <a:endParaRPr lang="en-SG" sz="40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231" y="484951"/>
            <a:ext cx="5634182" cy="5634182"/>
          </a:xfrm>
          <a:prstGeom prst="rect">
            <a:avLst/>
          </a:prstGeom>
        </p:spPr>
      </p:pic>
      <p:sp>
        <p:nvSpPr>
          <p:cNvPr id="8" name="Rectangle 7"/>
          <p:cNvSpPr/>
          <p:nvPr/>
        </p:nvSpPr>
        <p:spPr>
          <a:xfrm>
            <a:off x="7877733" y="3113538"/>
            <a:ext cx="2864158" cy="3770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a:t>Mount of Olives</a:t>
            </a:r>
          </a:p>
        </p:txBody>
      </p:sp>
    </p:spTree>
    <p:extLst>
      <p:ext uri="{BB962C8B-B14F-4D97-AF65-F5344CB8AC3E}">
        <p14:creationId xmlns:p14="http://schemas.microsoft.com/office/powerpoint/2010/main" val="279691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489</Words>
  <Application>Microsoft Macintosh PowerPoint</Application>
  <PresentationFormat>Widescreen</PresentationFormat>
  <Paragraphs>94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Lim</dc:creator>
  <cp:lastModifiedBy>Stone Forest</cp:lastModifiedBy>
  <cp:revision>21</cp:revision>
  <dcterms:created xsi:type="dcterms:W3CDTF">2018-05-31T23:05:16Z</dcterms:created>
  <dcterms:modified xsi:type="dcterms:W3CDTF">2018-06-02T08:56:48Z</dcterms:modified>
</cp:coreProperties>
</file>