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1" d="100"/>
          <a:sy n="171" d="100"/>
        </p:scale>
        <p:origin x="-20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5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1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8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4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8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3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1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6342-22AA-4B42-8CB8-53092E28F6B8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48EFB-F7BC-EC4B-BA19-3D8812397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2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Powerpoint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Uploaded.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69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Powerpoint!</dc:title>
  <dc:creator>Susannah Gardner</dc:creator>
  <cp:lastModifiedBy>Susannah Gardner</cp:lastModifiedBy>
  <cp:revision>1</cp:revision>
  <dcterms:created xsi:type="dcterms:W3CDTF">2017-11-06T20:27:10Z</dcterms:created>
  <dcterms:modified xsi:type="dcterms:W3CDTF">2017-11-06T20:27:26Z</dcterms:modified>
</cp:coreProperties>
</file>