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7"/>
    <p:restoredTop sz="94746"/>
  </p:normalViewPr>
  <p:slideViewPr>
    <p:cSldViewPr snapToGrid="0" snapToObjects="1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9E3B9-D175-5848-B17B-BE1E7E77E9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Total dedication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614BA-AA99-E44E-9EC1-967A8665DA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2 Samuel 15:17-22</a:t>
            </a:r>
          </a:p>
          <a:p>
            <a:r>
              <a:rPr lang="en-US" sz="3600" dirty="0"/>
              <a:t>Luke 9:20-25</a:t>
            </a:r>
          </a:p>
        </p:txBody>
      </p:sp>
    </p:spTree>
    <p:extLst>
      <p:ext uri="{BB962C8B-B14F-4D97-AF65-F5344CB8AC3E}">
        <p14:creationId xmlns:p14="http://schemas.microsoft.com/office/powerpoint/2010/main" val="177647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710E8-79D7-DA44-A6EE-AC9F9ABAF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I. Why is total dedication needed?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B8ADB-9365-C045-B143-543D4DF61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Because the way of Jesus is costly </a:t>
            </a:r>
            <a:br>
              <a:rPr lang="en-US" sz="4400" dirty="0"/>
            </a:br>
            <a:r>
              <a:rPr lang="en-US" sz="4400" dirty="0"/>
              <a:t>(Luke 9:20-25)</a:t>
            </a:r>
          </a:p>
        </p:txBody>
      </p:sp>
    </p:spTree>
    <p:extLst>
      <p:ext uri="{BB962C8B-B14F-4D97-AF65-F5344CB8AC3E}">
        <p14:creationId xmlns:p14="http://schemas.microsoft.com/office/powerpoint/2010/main" val="168434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710E8-79D7-DA44-A6EE-AC9F9ABA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2187388"/>
          </a:xfrm>
        </p:spPr>
        <p:txBody>
          <a:bodyPr>
            <a:normAutofit/>
          </a:bodyPr>
          <a:lstStyle/>
          <a:p>
            <a:r>
              <a:rPr lang="en-US" sz="4800" dirty="0"/>
              <a:t>II. Where does total dedication</a:t>
            </a:r>
            <a:br>
              <a:rPr lang="en-US" sz="4800" dirty="0"/>
            </a:br>
            <a:r>
              <a:rPr lang="en-US" sz="4800" dirty="0"/>
              <a:t>	spring from?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B8ADB-9365-C045-B143-543D4DF61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3649133"/>
          </a:xfrm>
        </p:spPr>
        <p:txBody>
          <a:bodyPr>
            <a:normAutofit/>
          </a:bodyPr>
          <a:lstStyle/>
          <a:p>
            <a:endParaRPr lang="en-US" sz="4400" dirty="0"/>
          </a:p>
          <a:p>
            <a:r>
              <a:rPr lang="en-US" sz="4400" dirty="0"/>
              <a:t>From loyal love to Jesus </a:t>
            </a:r>
            <a:br>
              <a:rPr lang="en-US" sz="4400" dirty="0"/>
            </a:br>
            <a:r>
              <a:rPr lang="en-US" sz="4400" dirty="0"/>
              <a:t>(</a:t>
            </a:r>
            <a:r>
              <a:rPr lang="en-US" sz="4400" dirty="0" err="1"/>
              <a:t>cf</a:t>
            </a:r>
            <a:r>
              <a:rPr lang="en-US" sz="4400" dirty="0"/>
              <a:t> 2 Samuel 15:17-22)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1541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710E8-79D7-DA44-A6EE-AC9F9ABA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2187388"/>
          </a:xfrm>
        </p:spPr>
        <p:txBody>
          <a:bodyPr>
            <a:normAutofit/>
          </a:bodyPr>
          <a:lstStyle/>
          <a:p>
            <a:r>
              <a:rPr lang="en-US" sz="4800" dirty="0"/>
              <a:t>III. How is total dedication</a:t>
            </a:r>
            <a:br>
              <a:rPr lang="en-US" sz="4800" dirty="0"/>
            </a:br>
            <a:r>
              <a:rPr lang="en-US" sz="4800" dirty="0"/>
              <a:t>	recovered?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B8ADB-9365-C045-B143-543D4DF61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000" dirty="0"/>
          </a:p>
          <a:p>
            <a:r>
              <a:rPr lang="en-US" sz="4400" dirty="0"/>
              <a:t>By receiving the loyal love of Jesus </a:t>
            </a:r>
            <a:br>
              <a:rPr lang="en-US" sz="4400" dirty="0"/>
            </a:br>
            <a:r>
              <a:rPr lang="en-US" sz="4400" dirty="0"/>
              <a:t>(John 21:15-19)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2113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B8ADB-9365-C045-B143-543D4DF61CE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8600" y="2141538"/>
            <a:ext cx="11739282" cy="36496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“Whoever loses his life for </a:t>
            </a:r>
          </a:p>
          <a:p>
            <a:pPr marL="0" indent="0" algn="ctr">
              <a:buNone/>
            </a:pPr>
            <a:r>
              <a:rPr lang="en-US" sz="5400" dirty="0"/>
              <a:t>my sake will save it.”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9059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21</TotalTime>
  <Words>58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Celestial</vt:lpstr>
      <vt:lpstr>Total dedication</vt:lpstr>
      <vt:lpstr>I. Why is total dedication needed?</vt:lpstr>
      <vt:lpstr>II. Where does total dedication  spring from?</vt:lpstr>
      <vt:lpstr>III. How is total dedication  recovered?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Total dedication</dc:title>
  <dc:creator>karen@thewonglife.com</dc:creator>
  <cp:lastModifiedBy>Rennis Ponniah</cp:lastModifiedBy>
  <cp:revision>3</cp:revision>
  <dcterms:created xsi:type="dcterms:W3CDTF">2018-10-19T15:40:10Z</dcterms:created>
  <dcterms:modified xsi:type="dcterms:W3CDTF">2018-10-20T04:31:38Z</dcterms:modified>
</cp:coreProperties>
</file>