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2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30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355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933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441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705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500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287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434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535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656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57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6146-6D9F-4DAC-9377-0846586A9F01}" type="datetimeFigureOut">
              <a:rPr lang="en-SG" smtClean="0"/>
              <a:t>8/4/2018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F1AAC-8AC8-4F58-8CC3-CEED6156F33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32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860" y="-99588"/>
            <a:ext cx="13995918" cy="78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2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2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9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529996" cy="70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0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9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4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0533" y="-495300"/>
            <a:ext cx="13986934" cy="78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3450" y="-525066"/>
            <a:ext cx="14058900" cy="790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0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7181" y="-571499"/>
            <a:ext cx="13796431" cy="77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7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Leonardi</dc:creator>
  <cp:lastModifiedBy>H Leonardi</cp:lastModifiedBy>
  <cp:revision>2</cp:revision>
  <dcterms:created xsi:type="dcterms:W3CDTF">2018-04-07T23:37:36Z</dcterms:created>
  <dcterms:modified xsi:type="dcterms:W3CDTF">2018-04-07T23:39:44Z</dcterms:modified>
</cp:coreProperties>
</file>