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9"/>
  </p:notesMasterIdLst>
  <p:sldIdLst>
    <p:sldId id="258" r:id="rId2"/>
    <p:sldId id="299" r:id="rId3"/>
    <p:sldId id="285" r:id="rId4"/>
    <p:sldId id="286" r:id="rId5"/>
    <p:sldId id="304" r:id="rId6"/>
    <p:sldId id="305" r:id="rId7"/>
    <p:sldId id="287" r:id="rId8"/>
    <p:sldId id="298" r:id="rId9"/>
    <p:sldId id="295" r:id="rId10"/>
    <p:sldId id="289" r:id="rId11"/>
    <p:sldId id="293" r:id="rId12"/>
    <p:sldId id="290" r:id="rId13"/>
    <p:sldId id="291" r:id="rId14"/>
    <p:sldId id="306" r:id="rId15"/>
    <p:sldId id="302" r:id="rId16"/>
    <p:sldId id="294" r:id="rId17"/>
    <p:sldId id="303"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4806508-FC8C-42E2-A67F-087407BA22C2}">
  <a:tblStyle styleId="{34806508-FC8C-42E2-A67F-087407BA22C2}"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0"/>
  </p:normalViewPr>
  <p:slideViewPr>
    <p:cSldViewPr snapToGrid="0" snapToObjects="1">
      <p:cViewPr varScale="1">
        <p:scale>
          <a:sx n="122" d="100"/>
          <a:sy n="122" d="100"/>
        </p:scale>
        <p:origin x="824" y="19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4150458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2" name="Shape 3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2" name="Shape 3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94817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2" name="Shape 3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2" name="Shape 3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22"/>
        <p:cNvGrpSpPr/>
        <p:nvPr/>
      </p:nvGrpSpPr>
      <p:grpSpPr>
        <a:xfrm>
          <a:off x="0" y="0"/>
          <a:ext cx="0" cy="0"/>
          <a:chOff x="0" y="0"/>
          <a:chExt cx="0" cy="0"/>
        </a:xfrm>
      </p:grpSpPr>
      <p:sp>
        <p:nvSpPr>
          <p:cNvPr id="223" name="Shape 223"/>
          <p:cNvSpPr/>
          <p:nvPr/>
        </p:nvSpPr>
        <p:spPr>
          <a:xfrm>
            <a:off x="7525482" y="2893536"/>
            <a:ext cx="1604424" cy="2273250"/>
          </a:xfrm>
          <a:prstGeom prst="rect">
            <a:avLst/>
          </a:prstGeom>
        </p:spPr>
        <p:txBody>
          <a:bodyPr>
            <a:prstTxWarp prst="textPlain">
              <a:avLst/>
            </a:prstTxWarp>
          </a:bodyPr>
          <a:lstStyle/>
          <a:p>
            <a:pPr lvl="0" algn="ctr"/>
            <a:r>
              <a:rPr b="1" i="0" dirty="0">
                <a:ln>
                  <a:noFill/>
                </a:ln>
                <a:solidFill>
                  <a:srgbClr val="00BFC9">
                    <a:alpha val="45000"/>
                  </a:srgbClr>
                </a:solidFill>
                <a:latin typeface="Montserrat"/>
              </a:rPr>
              <a:t>5</a:t>
            </a:r>
          </a:p>
        </p:txBody>
      </p:sp>
      <p:sp>
        <p:nvSpPr>
          <p:cNvPr id="224" name="Shape 224"/>
          <p:cNvSpPr/>
          <p:nvPr/>
        </p:nvSpPr>
        <p:spPr>
          <a:xfrm>
            <a:off x="8411549" y="1666550"/>
            <a:ext cx="774324" cy="1088275"/>
          </a:xfrm>
          <a:prstGeom prst="rect">
            <a:avLst/>
          </a:prstGeom>
        </p:spPr>
        <p:txBody>
          <a:bodyPr>
            <a:prstTxWarp prst="textPlain">
              <a:avLst/>
            </a:prstTxWarp>
          </a:bodyPr>
          <a:lstStyle/>
          <a:p>
            <a:pPr lvl="0" algn="ctr"/>
            <a:r>
              <a:rPr b="0" i="0">
                <a:ln>
                  <a:noFill/>
                </a:ln>
                <a:solidFill>
                  <a:srgbClr val="00BFC9">
                    <a:alpha val="45000"/>
                  </a:srgbClr>
                </a:solidFill>
                <a:latin typeface="Abril Fatface"/>
              </a:rPr>
              <a:t>3</a:t>
            </a:r>
          </a:p>
        </p:txBody>
      </p:sp>
      <p:sp>
        <p:nvSpPr>
          <p:cNvPr id="227" name="Shape 227"/>
          <p:cNvSpPr/>
          <p:nvPr/>
        </p:nvSpPr>
        <p:spPr>
          <a:xfrm>
            <a:off x="7903886" y="2420322"/>
            <a:ext cx="432249" cy="668624"/>
          </a:xfrm>
          <a:prstGeom prst="rect">
            <a:avLst/>
          </a:prstGeom>
        </p:spPr>
        <p:txBody>
          <a:bodyPr>
            <a:prstTxWarp prst="textPlain">
              <a:avLst/>
            </a:prstTxWarp>
          </a:bodyPr>
          <a:lstStyle/>
          <a:p>
            <a:pPr lvl="0" algn="ctr"/>
            <a:r>
              <a:rPr b="0" i="0" dirty="0">
                <a:ln>
                  <a:noFill/>
                </a:ln>
                <a:solidFill>
                  <a:srgbClr val="00BFC9">
                    <a:alpha val="45000"/>
                  </a:srgbClr>
                </a:solidFill>
                <a:latin typeface="Abril Fatface"/>
              </a:rPr>
              <a:t>7</a:t>
            </a:r>
          </a:p>
        </p:txBody>
      </p:sp>
      <p:sp>
        <p:nvSpPr>
          <p:cNvPr id="230" name="Shape 230"/>
          <p:cNvSpPr/>
          <p:nvPr/>
        </p:nvSpPr>
        <p:spPr>
          <a:xfrm>
            <a:off x="7715274" y="1411929"/>
            <a:ext cx="336025" cy="620550"/>
          </a:xfrm>
          <a:prstGeom prst="rect">
            <a:avLst/>
          </a:prstGeom>
        </p:spPr>
        <p:txBody>
          <a:bodyPr>
            <a:prstTxWarp prst="textPlain">
              <a:avLst/>
            </a:prstTxWarp>
          </a:bodyPr>
          <a:lstStyle/>
          <a:p>
            <a:pPr lvl="0" algn="ctr"/>
            <a:r>
              <a:rPr b="0" i="0">
                <a:ln>
                  <a:noFill/>
                </a:ln>
                <a:solidFill>
                  <a:srgbClr val="00BFC9">
                    <a:alpha val="45000"/>
                  </a:srgbClr>
                </a:solidFill>
                <a:latin typeface="Abril Fatface"/>
              </a:rPr>
              <a:t>1</a:t>
            </a:r>
          </a:p>
        </p:txBody>
      </p:sp>
      <p:sp>
        <p:nvSpPr>
          <p:cNvPr id="232" name="Shape 232"/>
          <p:cNvSpPr/>
          <p:nvPr/>
        </p:nvSpPr>
        <p:spPr>
          <a:xfrm rot="-5400000">
            <a:off x="7167501" y="893428"/>
            <a:ext cx="564599" cy="444900"/>
          </a:xfrm>
          <a:prstGeom prst="rightArrow">
            <a:avLst>
              <a:gd name="adj1" fmla="val 50000"/>
              <a:gd name="adj2" fmla="val 50000"/>
            </a:avLst>
          </a:prstGeom>
          <a:noFill/>
          <a:ln w="9525" cap="flat" cmpd="sng">
            <a:solidFill>
              <a:srgbClr val="007074"/>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3" name="Shape 233"/>
          <p:cNvSpPr/>
          <p:nvPr/>
        </p:nvSpPr>
        <p:spPr>
          <a:xfrm rot="5400000">
            <a:off x="8455975" y="4580950"/>
            <a:ext cx="485399" cy="334799"/>
          </a:xfrm>
          <a:prstGeom prst="rightArrow">
            <a:avLst>
              <a:gd name="adj1" fmla="val 50000"/>
              <a:gd name="adj2" fmla="val 50000"/>
            </a:avLst>
          </a:prstGeom>
          <a:noFill/>
          <a:ln w="9525" cap="flat" cmpd="sng">
            <a:solidFill>
              <a:srgbClr val="007074"/>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4" name="Shape 234"/>
          <p:cNvSpPr/>
          <p:nvPr/>
        </p:nvSpPr>
        <p:spPr>
          <a:xfrm>
            <a:off x="7301600" y="2427892"/>
            <a:ext cx="296397" cy="419653"/>
          </a:xfrm>
          <a:prstGeom prst="rect">
            <a:avLst/>
          </a:prstGeom>
        </p:spPr>
        <p:txBody>
          <a:bodyPr>
            <a:prstTxWarp prst="textPlain">
              <a:avLst/>
            </a:prstTxWarp>
          </a:bodyPr>
          <a:lstStyle/>
          <a:p>
            <a:pPr lvl="0" algn="ctr"/>
            <a:r>
              <a:rPr b="1" i="0">
                <a:ln>
                  <a:noFill/>
                </a:ln>
                <a:solidFill>
                  <a:srgbClr val="6AA84F"/>
                </a:solidFill>
                <a:latin typeface="Montserrat"/>
              </a:rPr>
              <a:t>2</a:t>
            </a:r>
          </a:p>
        </p:txBody>
      </p:sp>
      <p:sp>
        <p:nvSpPr>
          <p:cNvPr id="235" name="Shape 235"/>
          <p:cNvSpPr/>
          <p:nvPr/>
        </p:nvSpPr>
        <p:spPr>
          <a:xfrm>
            <a:off x="8668228" y="988755"/>
            <a:ext cx="354502" cy="423174"/>
          </a:xfrm>
          <a:prstGeom prst="rect">
            <a:avLst/>
          </a:prstGeom>
        </p:spPr>
        <p:txBody>
          <a:bodyPr>
            <a:prstTxWarp prst="textPlain">
              <a:avLst/>
            </a:prstTxWarp>
          </a:bodyPr>
          <a:lstStyle/>
          <a:p>
            <a:pPr lvl="0" algn="ctr"/>
            <a:r>
              <a:rPr b="0" i="0">
                <a:ln>
                  <a:noFill/>
                </a:ln>
                <a:solidFill>
                  <a:srgbClr val="6AA84F"/>
                </a:solidFill>
                <a:latin typeface="Abril Fatface"/>
              </a:rPr>
              <a:t>0</a:t>
            </a:r>
          </a:p>
        </p:txBody>
      </p:sp>
      <p:sp>
        <p:nvSpPr>
          <p:cNvPr id="237" name="Shape 237"/>
          <p:cNvSpPr/>
          <p:nvPr/>
        </p:nvSpPr>
        <p:spPr>
          <a:xfrm>
            <a:off x="7233390" y="1950961"/>
            <a:ext cx="236740" cy="289199"/>
          </a:xfrm>
          <a:prstGeom prst="rect">
            <a:avLst/>
          </a:prstGeom>
        </p:spPr>
        <p:txBody>
          <a:bodyPr>
            <a:prstTxWarp prst="textPlain">
              <a:avLst/>
            </a:prstTxWarp>
          </a:bodyPr>
          <a:lstStyle/>
          <a:p>
            <a:pPr lvl="0" algn="ctr"/>
            <a:r>
              <a:rPr b="0" i="0">
                <a:ln>
                  <a:noFill/>
                </a:ln>
                <a:solidFill>
                  <a:srgbClr val="00FFFF">
                    <a:alpha val="13460"/>
                  </a:srgbClr>
                </a:solidFill>
                <a:latin typeface="Abril Fatface"/>
              </a:rPr>
              <a:t>4</a:t>
            </a:r>
          </a:p>
        </p:txBody>
      </p:sp>
      <p:sp>
        <p:nvSpPr>
          <p:cNvPr id="238" name="Shape 238"/>
          <p:cNvSpPr/>
          <p:nvPr/>
        </p:nvSpPr>
        <p:spPr>
          <a:xfrm>
            <a:off x="8120011" y="276700"/>
            <a:ext cx="652469" cy="905450"/>
          </a:xfrm>
          <a:prstGeom prst="rect">
            <a:avLst/>
          </a:prstGeom>
        </p:spPr>
        <p:txBody>
          <a:bodyPr>
            <a:prstTxWarp prst="textPlain">
              <a:avLst/>
            </a:prstTxWarp>
          </a:bodyPr>
          <a:lstStyle/>
          <a:p>
            <a:pPr lvl="0" algn="ctr"/>
            <a:endParaRPr b="1" i="0" dirty="0">
              <a:ln>
                <a:noFill/>
              </a:ln>
              <a:solidFill>
                <a:srgbClr val="00FFFF">
                  <a:alpha val="13460"/>
                </a:srgbClr>
              </a:solidFill>
              <a:latin typeface="Montserrat"/>
            </a:endParaRPr>
          </a:p>
        </p:txBody>
      </p:sp>
      <p:sp>
        <p:nvSpPr>
          <p:cNvPr id="239" name="Shape 239"/>
          <p:cNvSpPr/>
          <p:nvPr/>
        </p:nvSpPr>
        <p:spPr>
          <a:xfrm>
            <a:off x="7662626" y="662322"/>
            <a:ext cx="87721" cy="216665"/>
          </a:xfrm>
          <a:prstGeom prst="rect">
            <a:avLst/>
          </a:prstGeom>
        </p:spPr>
        <p:txBody>
          <a:bodyPr>
            <a:prstTxWarp prst="textPlain">
              <a:avLst/>
            </a:prstTxWarp>
          </a:bodyPr>
          <a:lstStyle/>
          <a:p>
            <a:pPr lvl="0" algn="ctr"/>
            <a:r>
              <a:rPr b="1" i="0">
                <a:ln>
                  <a:noFill/>
                </a:ln>
                <a:solidFill>
                  <a:srgbClr val="6AA84F"/>
                </a:solidFill>
                <a:latin typeface="Montserrat"/>
              </a:rPr>
              <a:t>1</a:t>
            </a:r>
          </a:p>
        </p:txBody>
      </p:sp>
      <p:sp>
        <p:nvSpPr>
          <p:cNvPr id="240" name="Shape 240"/>
          <p:cNvSpPr/>
          <p:nvPr/>
        </p:nvSpPr>
        <p:spPr>
          <a:xfrm>
            <a:off x="8197396" y="3633978"/>
            <a:ext cx="164399" cy="225324"/>
          </a:xfrm>
          <a:prstGeom prst="rect">
            <a:avLst/>
          </a:prstGeom>
        </p:spPr>
        <p:txBody>
          <a:bodyPr>
            <a:prstTxWarp prst="textPlain">
              <a:avLst/>
            </a:prstTxWarp>
          </a:bodyPr>
          <a:lstStyle/>
          <a:p>
            <a:pPr lvl="0" algn="ctr"/>
            <a:r>
              <a:rPr b="1" i="0" dirty="0">
                <a:ln>
                  <a:noFill/>
                </a:ln>
                <a:solidFill>
                  <a:srgbClr val="6AA84F"/>
                </a:solidFill>
                <a:latin typeface="Montserrat"/>
              </a:rPr>
              <a:t>4</a:t>
            </a:r>
          </a:p>
        </p:txBody>
      </p:sp>
      <p:sp>
        <p:nvSpPr>
          <p:cNvPr id="241" name="Shape 241"/>
          <p:cNvSpPr/>
          <p:nvPr/>
        </p:nvSpPr>
        <p:spPr>
          <a:xfrm>
            <a:off x="7883287" y="276700"/>
            <a:ext cx="236724" cy="344535"/>
          </a:xfrm>
          <a:prstGeom prst="rect">
            <a:avLst/>
          </a:prstGeom>
        </p:spPr>
        <p:txBody>
          <a:bodyPr>
            <a:prstTxWarp prst="textPlain">
              <a:avLst/>
            </a:prstTxWarp>
          </a:bodyPr>
          <a:lstStyle/>
          <a:p>
            <a:pPr lvl="0" algn="ctr"/>
            <a:r>
              <a:rPr b="0" i="0" dirty="0">
                <a:ln>
                  <a:noFill/>
                </a:ln>
                <a:solidFill>
                  <a:srgbClr val="6AA84F"/>
                </a:solidFill>
                <a:latin typeface="Abril Fatface"/>
              </a:rPr>
              <a:t>5</a:t>
            </a:r>
          </a:p>
        </p:txBody>
      </p:sp>
      <p:pic>
        <p:nvPicPr>
          <p:cNvPr id="4" name="Picture 3">
            <a:extLst>
              <a:ext uri="{FF2B5EF4-FFF2-40B4-BE49-F238E27FC236}">
                <a16:creationId xmlns:a16="http://schemas.microsoft.com/office/drawing/2014/main" id="{B57C70DA-A8D6-6042-8F60-3F1403152A46}"/>
              </a:ext>
            </a:extLst>
          </p:cNvPr>
          <p:cNvPicPr>
            <a:picLocks noChangeAspect="1"/>
          </p:cNvPicPr>
          <p:nvPr userDrawn="1"/>
        </p:nvPicPr>
        <p:blipFill>
          <a:blip r:embed="rId2"/>
          <a:stretch>
            <a:fillRect/>
          </a:stretch>
        </p:blipFill>
        <p:spPr>
          <a:xfrm>
            <a:off x="5700408" y="-68094"/>
            <a:ext cx="3443591" cy="524146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243"/>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106"/>
        <p:cNvGrpSpPr/>
        <p:nvPr/>
      </p:nvGrpSpPr>
      <p:grpSpPr>
        <a:xfrm>
          <a:off x="0" y="0"/>
          <a:ext cx="0" cy="0"/>
          <a:chOff x="0" y="0"/>
          <a:chExt cx="0" cy="0"/>
        </a:xfrm>
      </p:grpSpPr>
      <p:sp>
        <p:nvSpPr>
          <p:cNvPr id="107" name="Shape 107"/>
          <p:cNvSpPr/>
          <p:nvPr/>
        </p:nvSpPr>
        <p:spPr>
          <a:xfrm>
            <a:off x="7123399" y="2945300"/>
            <a:ext cx="1604424" cy="2273250"/>
          </a:xfrm>
          <a:prstGeom prst="rect">
            <a:avLst/>
          </a:prstGeom>
        </p:spPr>
        <p:txBody>
          <a:bodyPr>
            <a:prstTxWarp prst="textPlain">
              <a:avLst/>
            </a:prstTxWarp>
          </a:bodyPr>
          <a:lstStyle/>
          <a:p>
            <a:pPr lvl="0" algn="ctr"/>
            <a:r>
              <a:rPr b="1" i="0">
                <a:ln>
                  <a:noFill/>
                </a:ln>
                <a:solidFill>
                  <a:srgbClr val="00BFC9">
                    <a:alpha val="45000"/>
                  </a:srgbClr>
                </a:solidFill>
                <a:latin typeface="Montserrat"/>
              </a:rPr>
              <a:t>5</a:t>
            </a:r>
          </a:p>
        </p:txBody>
      </p:sp>
      <p:sp>
        <p:nvSpPr>
          <p:cNvPr id="108" name="Shape 108"/>
          <p:cNvSpPr/>
          <p:nvPr/>
        </p:nvSpPr>
        <p:spPr>
          <a:xfrm>
            <a:off x="8411549" y="1666550"/>
            <a:ext cx="774324" cy="1088275"/>
          </a:xfrm>
          <a:prstGeom prst="rect">
            <a:avLst/>
          </a:prstGeom>
        </p:spPr>
        <p:txBody>
          <a:bodyPr>
            <a:prstTxWarp prst="textPlain">
              <a:avLst/>
            </a:prstTxWarp>
          </a:bodyPr>
          <a:lstStyle/>
          <a:p>
            <a:pPr lvl="0" algn="ctr"/>
            <a:r>
              <a:rPr b="0" i="0">
                <a:ln>
                  <a:noFill/>
                </a:ln>
                <a:solidFill>
                  <a:srgbClr val="00BFC9">
                    <a:alpha val="45000"/>
                  </a:srgbClr>
                </a:solidFill>
                <a:latin typeface="Abril Fatface"/>
              </a:rPr>
              <a:t>3</a:t>
            </a:r>
          </a:p>
        </p:txBody>
      </p:sp>
      <p:sp>
        <p:nvSpPr>
          <p:cNvPr id="111" name="Shape 111"/>
          <p:cNvSpPr/>
          <p:nvPr/>
        </p:nvSpPr>
        <p:spPr>
          <a:xfrm>
            <a:off x="8482541" y="3571675"/>
            <a:ext cx="432249" cy="668624"/>
          </a:xfrm>
          <a:prstGeom prst="rect">
            <a:avLst/>
          </a:prstGeom>
        </p:spPr>
        <p:txBody>
          <a:bodyPr>
            <a:prstTxWarp prst="textPlain">
              <a:avLst/>
            </a:prstTxWarp>
          </a:bodyPr>
          <a:lstStyle/>
          <a:p>
            <a:pPr lvl="0" algn="ctr"/>
            <a:r>
              <a:rPr b="0" i="0">
                <a:ln>
                  <a:noFill/>
                </a:ln>
                <a:solidFill>
                  <a:srgbClr val="00BFC9">
                    <a:alpha val="45000"/>
                  </a:srgbClr>
                </a:solidFill>
                <a:latin typeface="Abril Fatface"/>
              </a:rPr>
              <a:t>7</a:t>
            </a:r>
          </a:p>
        </p:txBody>
      </p:sp>
      <p:sp>
        <p:nvSpPr>
          <p:cNvPr id="114" name="Shape 114"/>
          <p:cNvSpPr/>
          <p:nvPr/>
        </p:nvSpPr>
        <p:spPr>
          <a:xfrm>
            <a:off x="7837279" y="1330181"/>
            <a:ext cx="336025" cy="620550"/>
          </a:xfrm>
          <a:prstGeom prst="rect">
            <a:avLst/>
          </a:prstGeom>
        </p:spPr>
        <p:txBody>
          <a:bodyPr>
            <a:prstTxWarp prst="textPlain">
              <a:avLst/>
            </a:prstTxWarp>
          </a:bodyPr>
          <a:lstStyle/>
          <a:p>
            <a:pPr lvl="0" algn="ctr"/>
            <a:r>
              <a:rPr b="0" i="0" dirty="0">
                <a:ln>
                  <a:noFill/>
                </a:ln>
                <a:solidFill>
                  <a:srgbClr val="00BFC9">
                    <a:alpha val="45000"/>
                  </a:srgbClr>
                </a:solidFill>
                <a:latin typeface="Abril Fatface"/>
              </a:rPr>
              <a:t>1</a:t>
            </a:r>
          </a:p>
        </p:txBody>
      </p:sp>
      <p:sp>
        <p:nvSpPr>
          <p:cNvPr id="116" name="Shape 116"/>
          <p:cNvSpPr/>
          <p:nvPr/>
        </p:nvSpPr>
        <p:spPr>
          <a:xfrm rot="-5400000">
            <a:off x="7167501" y="893428"/>
            <a:ext cx="564599" cy="444900"/>
          </a:xfrm>
          <a:prstGeom prst="rightArrow">
            <a:avLst>
              <a:gd name="adj1" fmla="val 50000"/>
              <a:gd name="adj2" fmla="val 50000"/>
            </a:avLst>
          </a:prstGeom>
          <a:noFill/>
          <a:ln w="9525" cap="flat" cmpd="sng">
            <a:solidFill>
              <a:srgbClr val="007074"/>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rot="5400000">
            <a:off x="8455975" y="4580950"/>
            <a:ext cx="485399" cy="334799"/>
          </a:xfrm>
          <a:prstGeom prst="rightArrow">
            <a:avLst>
              <a:gd name="adj1" fmla="val 50000"/>
              <a:gd name="adj2" fmla="val 50000"/>
            </a:avLst>
          </a:prstGeom>
          <a:noFill/>
          <a:ln w="9525" cap="flat" cmpd="sng">
            <a:solidFill>
              <a:srgbClr val="007074"/>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8" name="Shape 118"/>
          <p:cNvSpPr/>
          <p:nvPr/>
        </p:nvSpPr>
        <p:spPr>
          <a:xfrm>
            <a:off x="7301600" y="2427892"/>
            <a:ext cx="296397" cy="419653"/>
          </a:xfrm>
          <a:prstGeom prst="rect">
            <a:avLst/>
          </a:prstGeom>
        </p:spPr>
        <p:txBody>
          <a:bodyPr>
            <a:prstTxWarp prst="textPlain">
              <a:avLst/>
            </a:prstTxWarp>
          </a:bodyPr>
          <a:lstStyle/>
          <a:p>
            <a:pPr lvl="0" algn="ctr"/>
            <a:r>
              <a:rPr b="1" i="0">
                <a:ln>
                  <a:noFill/>
                </a:ln>
                <a:solidFill>
                  <a:srgbClr val="6AA84F"/>
                </a:solidFill>
                <a:latin typeface="Montserrat"/>
              </a:rPr>
              <a:t>2</a:t>
            </a:r>
          </a:p>
        </p:txBody>
      </p:sp>
      <p:sp>
        <p:nvSpPr>
          <p:cNvPr id="119" name="Shape 119"/>
          <p:cNvSpPr/>
          <p:nvPr/>
        </p:nvSpPr>
        <p:spPr>
          <a:xfrm>
            <a:off x="8668228" y="988755"/>
            <a:ext cx="354502" cy="423174"/>
          </a:xfrm>
          <a:prstGeom prst="rect">
            <a:avLst/>
          </a:prstGeom>
        </p:spPr>
        <p:txBody>
          <a:bodyPr>
            <a:prstTxWarp prst="textPlain">
              <a:avLst/>
            </a:prstTxWarp>
          </a:bodyPr>
          <a:lstStyle/>
          <a:p>
            <a:pPr lvl="0" algn="ctr"/>
            <a:r>
              <a:rPr b="0" i="0">
                <a:ln>
                  <a:noFill/>
                </a:ln>
                <a:solidFill>
                  <a:srgbClr val="6AA84F"/>
                </a:solidFill>
                <a:latin typeface="Abril Fatface"/>
              </a:rPr>
              <a:t>0</a:t>
            </a:r>
          </a:p>
        </p:txBody>
      </p:sp>
      <p:sp>
        <p:nvSpPr>
          <p:cNvPr id="121" name="Shape 121"/>
          <p:cNvSpPr/>
          <p:nvPr/>
        </p:nvSpPr>
        <p:spPr>
          <a:xfrm>
            <a:off x="7233390" y="1950961"/>
            <a:ext cx="236740" cy="289199"/>
          </a:xfrm>
          <a:prstGeom prst="rect">
            <a:avLst/>
          </a:prstGeom>
        </p:spPr>
        <p:txBody>
          <a:bodyPr>
            <a:prstTxWarp prst="textPlain">
              <a:avLst/>
            </a:prstTxWarp>
          </a:bodyPr>
          <a:lstStyle/>
          <a:p>
            <a:pPr lvl="0" algn="ctr"/>
            <a:r>
              <a:rPr b="0" i="0">
                <a:ln>
                  <a:noFill/>
                </a:ln>
                <a:solidFill>
                  <a:srgbClr val="00FFFF">
                    <a:alpha val="13460"/>
                  </a:srgbClr>
                </a:solidFill>
                <a:latin typeface="Abril Fatface"/>
              </a:rPr>
              <a:t>4</a:t>
            </a:r>
          </a:p>
        </p:txBody>
      </p:sp>
      <p:sp>
        <p:nvSpPr>
          <p:cNvPr id="122" name="Shape 122"/>
          <p:cNvSpPr/>
          <p:nvPr/>
        </p:nvSpPr>
        <p:spPr>
          <a:xfrm>
            <a:off x="8085314" y="168510"/>
            <a:ext cx="652469" cy="905450"/>
          </a:xfrm>
          <a:prstGeom prst="rect">
            <a:avLst/>
          </a:prstGeom>
        </p:spPr>
        <p:txBody>
          <a:bodyPr>
            <a:prstTxWarp prst="textPlain">
              <a:avLst/>
            </a:prstTxWarp>
          </a:bodyPr>
          <a:lstStyle/>
          <a:p>
            <a:pPr lvl="0" algn="ctr"/>
            <a:r>
              <a:rPr b="1" i="0" dirty="0">
                <a:ln>
                  <a:noFill/>
                </a:ln>
                <a:solidFill>
                  <a:srgbClr val="00FFFF">
                    <a:alpha val="13460"/>
                  </a:srgbClr>
                </a:solidFill>
                <a:latin typeface="Montserrat"/>
              </a:rPr>
              <a:t>6</a:t>
            </a:r>
          </a:p>
        </p:txBody>
      </p:sp>
      <p:sp>
        <p:nvSpPr>
          <p:cNvPr id="123" name="Shape 123"/>
          <p:cNvSpPr/>
          <p:nvPr/>
        </p:nvSpPr>
        <p:spPr>
          <a:xfrm>
            <a:off x="7662626" y="662322"/>
            <a:ext cx="87721" cy="216665"/>
          </a:xfrm>
          <a:prstGeom prst="rect">
            <a:avLst/>
          </a:prstGeom>
        </p:spPr>
        <p:txBody>
          <a:bodyPr>
            <a:prstTxWarp prst="textPlain">
              <a:avLst/>
            </a:prstTxWarp>
          </a:bodyPr>
          <a:lstStyle/>
          <a:p>
            <a:pPr lvl="0" algn="ctr"/>
            <a:r>
              <a:rPr b="1" i="0">
                <a:ln>
                  <a:noFill/>
                </a:ln>
                <a:solidFill>
                  <a:srgbClr val="6AA84F"/>
                </a:solidFill>
                <a:latin typeface="Montserrat"/>
              </a:rPr>
              <a:t>1</a:t>
            </a:r>
          </a:p>
        </p:txBody>
      </p:sp>
      <p:sp>
        <p:nvSpPr>
          <p:cNvPr id="124" name="Shape 124"/>
          <p:cNvSpPr/>
          <p:nvPr/>
        </p:nvSpPr>
        <p:spPr>
          <a:xfrm>
            <a:off x="6992802" y="3859302"/>
            <a:ext cx="164399" cy="225324"/>
          </a:xfrm>
          <a:prstGeom prst="rect">
            <a:avLst/>
          </a:prstGeom>
        </p:spPr>
        <p:txBody>
          <a:bodyPr>
            <a:prstTxWarp prst="textPlain">
              <a:avLst/>
            </a:prstTxWarp>
          </a:bodyPr>
          <a:lstStyle/>
          <a:p>
            <a:pPr lvl="0" algn="ctr"/>
            <a:r>
              <a:rPr b="1" i="0">
                <a:ln>
                  <a:noFill/>
                </a:ln>
                <a:solidFill>
                  <a:srgbClr val="6AA84F"/>
                </a:solidFill>
                <a:latin typeface="Montserrat"/>
              </a:rPr>
              <a:t>4</a:t>
            </a:r>
          </a:p>
        </p:txBody>
      </p:sp>
      <p:sp>
        <p:nvSpPr>
          <p:cNvPr id="125" name="Shape 125"/>
          <p:cNvSpPr/>
          <p:nvPr/>
        </p:nvSpPr>
        <p:spPr>
          <a:xfrm>
            <a:off x="8085314" y="1073960"/>
            <a:ext cx="236724" cy="344535"/>
          </a:xfrm>
          <a:prstGeom prst="rect">
            <a:avLst/>
          </a:prstGeom>
        </p:spPr>
        <p:txBody>
          <a:bodyPr>
            <a:prstTxWarp prst="textPlain">
              <a:avLst/>
            </a:prstTxWarp>
          </a:bodyPr>
          <a:lstStyle/>
          <a:p>
            <a:pPr lvl="0" algn="ctr"/>
            <a:r>
              <a:rPr b="0" i="0" dirty="0">
                <a:ln>
                  <a:noFill/>
                </a:ln>
                <a:solidFill>
                  <a:srgbClr val="6AA84F"/>
                </a:solidFill>
                <a:latin typeface="Abril Fatface"/>
              </a:rPr>
              <a:t>5</a:t>
            </a:r>
          </a:p>
        </p:txBody>
      </p:sp>
      <p:sp>
        <p:nvSpPr>
          <p:cNvPr id="127" name="Shape 127"/>
          <p:cNvSpPr txBox="1">
            <a:spLocks noGrp="1"/>
          </p:cNvSpPr>
          <p:nvPr>
            <p:ph type="title"/>
          </p:nvPr>
        </p:nvSpPr>
        <p:spPr>
          <a:xfrm>
            <a:off x="717780" y="780900"/>
            <a:ext cx="5169000" cy="697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28" name="Shape 128"/>
          <p:cNvSpPr txBox="1">
            <a:spLocks noGrp="1"/>
          </p:cNvSpPr>
          <p:nvPr>
            <p:ph type="body" idx="1"/>
          </p:nvPr>
        </p:nvSpPr>
        <p:spPr>
          <a:xfrm>
            <a:off x="717780" y="1513573"/>
            <a:ext cx="5169000" cy="3031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pic>
        <p:nvPicPr>
          <p:cNvPr id="18" name="Picture 17">
            <a:extLst>
              <a:ext uri="{FF2B5EF4-FFF2-40B4-BE49-F238E27FC236}">
                <a16:creationId xmlns:a16="http://schemas.microsoft.com/office/drawing/2014/main" id="{E3EA64B9-D559-344F-ADBA-288F67D02D2C}"/>
              </a:ext>
            </a:extLst>
          </p:cNvPr>
          <p:cNvPicPr>
            <a:picLocks noChangeAspect="1"/>
          </p:cNvPicPr>
          <p:nvPr userDrawn="1"/>
        </p:nvPicPr>
        <p:blipFill>
          <a:blip r:embed="rId2"/>
          <a:stretch>
            <a:fillRect/>
          </a:stretch>
        </p:blipFill>
        <p:spPr>
          <a:xfrm>
            <a:off x="5700408" y="-68094"/>
            <a:ext cx="3443591" cy="5241461"/>
          </a:xfrm>
          <a:prstGeom prst="rect">
            <a:avLst/>
          </a:prstGeom>
        </p:spPr>
      </p:pic>
    </p:spTree>
    <p:extLst>
      <p:ext uri="{BB962C8B-B14F-4D97-AF65-F5344CB8AC3E}">
        <p14:creationId xmlns:p14="http://schemas.microsoft.com/office/powerpoint/2010/main" val="105223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85324"/>
            <a:ext cx="7886700" cy="994172"/>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FE81E008-C995-EB40-BB59-856CE11DFD59}" type="datetimeFigureOut">
              <a:rPr lang="en-US" smtClean="0"/>
              <a:t>3/17/18</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92EF9C22-8399-B64D-A79A-F7B1DDDC4E99}" type="slidenum">
              <a:rPr lang="en-US" smtClean="0"/>
              <a:t>‹#›</a:t>
            </a:fld>
            <a:endParaRPr lang="en-US"/>
          </a:p>
        </p:txBody>
      </p:sp>
      <p:sp>
        <p:nvSpPr>
          <p:cNvPr id="7" name="Content Placeholder 2"/>
          <p:cNvSpPr>
            <a:spLocks noGrp="1"/>
          </p:cNvSpPr>
          <p:nvPr>
            <p:ph idx="13"/>
          </p:nvPr>
        </p:nvSpPr>
        <p:spPr>
          <a:xfrm>
            <a:off x="628650" y="1640680"/>
            <a:ext cx="7886700" cy="32635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41667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046"/>
        </a:solidFill>
        <a:effectLst/>
      </p:bgPr>
    </p:bg>
    <p:spTree>
      <p:nvGrpSpPr>
        <p:cNvPr id="1" name="Shape 5"/>
        <p:cNvGrpSpPr/>
        <p:nvPr/>
      </p:nvGrpSpPr>
      <p:grpSpPr>
        <a:xfrm>
          <a:off x="0" y="0"/>
          <a:ext cx="0" cy="0"/>
          <a:chOff x="0" y="0"/>
          <a:chExt cx="0" cy="0"/>
        </a:xfrm>
      </p:grpSpPr>
      <p:grpSp>
        <p:nvGrpSpPr>
          <p:cNvPr id="6" name="Shape 6"/>
          <p:cNvGrpSpPr/>
          <p:nvPr/>
        </p:nvGrpSpPr>
        <p:grpSpPr>
          <a:xfrm>
            <a:off x="825797" y="-750"/>
            <a:ext cx="7486404" cy="5145000"/>
            <a:chOff x="825797" y="-750"/>
            <a:chExt cx="7486404" cy="5145000"/>
          </a:xfrm>
        </p:grpSpPr>
        <p:cxnSp>
          <p:nvCxnSpPr>
            <p:cNvPr id="7" name="Shape 7"/>
            <p:cNvCxnSpPr/>
            <p:nvPr/>
          </p:nvCxnSpPr>
          <p:spPr>
            <a:xfrm>
              <a:off x="825797" y="-750"/>
              <a:ext cx="0" cy="5145000"/>
            </a:xfrm>
            <a:prstGeom prst="straightConnector1">
              <a:avLst/>
            </a:prstGeom>
            <a:noFill/>
            <a:ln w="9525" cap="flat" cmpd="sng">
              <a:solidFill>
                <a:srgbClr val="005C65"/>
              </a:solidFill>
              <a:prstDash val="dot"/>
              <a:round/>
              <a:headEnd type="none" w="lg" len="lg"/>
              <a:tailEnd type="none" w="lg" len="lg"/>
            </a:ln>
          </p:spPr>
        </p:cxnSp>
        <p:cxnSp>
          <p:nvCxnSpPr>
            <p:cNvPr id="8" name="Shape 8"/>
            <p:cNvCxnSpPr/>
            <p:nvPr/>
          </p:nvCxnSpPr>
          <p:spPr>
            <a:xfrm>
              <a:off x="1657620" y="-750"/>
              <a:ext cx="0" cy="5145000"/>
            </a:xfrm>
            <a:prstGeom prst="straightConnector1">
              <a:avLst/>
            </a:prstGeom>
            <a:noFill/>
            <a:ln w="9525" cap="flat" cmpd="sng">
              <a:solidFill>
                <a:srgbClr val="005C65"/>
              </a:solidFill>
              <a:prstDash val="dot"/>
              <a:round/>
              <a:headEnd type="none" w="lg" len="lg"/>
              <a:tailEnd type="none" w="lg" len="lg"/>
            </a:ln>
          </p:spPr>
        </p:cxnSp>
        <p:cxnSp>
          <p:nvCxnSpPr>
            <p:cNvPr id="9" name="Shape 9"/>
            <p:cNvCxnSpPr/>
            <p:nvPr/>
          </p:nvCxnSpPr>
          <p:spPr>
            <a:xfrm>
              <a:off x="2489443" y="-750"/>
              <a:ext cx="0" cy="5145000"/>
            </a:xfrm>
            <a:prstGeom prst="straightConnector1">
              <a:avLst/>
            </a:prstGeom>
            <a:noFill/>
            <a:ln w="9525" cap="flat" cmpd="sng">
              <a:solidFill>
                <a:srgbClr val="005C65"/>
              </a:solidFill>
              <a:prstDash val="dot"/>
              <a:round/>
              <a:headEnd type="none" w="lg" len="lg"/>
              <a:tailEnd type="none" w="lg" len="lg"/>
            </a:ln>
          </p:spPr>
        </p:cxnSp>
        <p:cxnSp>
          <p:nvCxnSpPr>
            <p:cNvPr id="10" name="Shape 10"/>
            <p:cNvCxnSpPr/>
            <p:nvPr/>
          </p:nvCxnSpPr>
          <p:spPr>
            <a:xfrm>
              <a:off x="8312202" y="-750"/>
              <a:ext cx="0" cy="5145000"/>
            </a:xfrm>
            <a:prstGeom prst="straightConnector1">
              <a:avLst/>
            </a:prstGeom>
            <a:noFill/>
            <a:ln w="9525" cap="flat" cmpd="sng">
              <a:solidFill>
                <a:srgbClr val="005C65"/>
              </a:solidFill>
              <a:prstDash val="dot"/>
              <a:round/>
              <a:headEnd type="none" w="lg" len="lg"/>
              <a:tailEnd type="none" w="lg" len="lg"/>
            </a:ln>
          </p:spPr>
        </p:cxnSp>
        <p:cxnSp>
          <p:nvCxnSpPr>
            <p:cNvPr id="11" name="Shape 11"/>
            <p:cNvCxnSpPr/>
            <p:nvPr/>
          </p:nvCxnSpPr>
          <p:spPr>
            <a:xfrm>
              <a:off x="7480379" y="-750"/>
              <a:ext cx="0" cy="5145000"/>
            </a:xfrm>
            <a:prstGeom prst="straightConnector1">
              <a:avLst/>
            </a:prstGeom>
            <a:noFill/>
            <a:ln w="9525" cap="flat" cmpd="sng">
              <a:solidFill>
                <a:srgbClr val="005C65"/>
              </a:solidFill>
              <a:prstDash val="dot"/>
              <a:round/>
              <a:headEnd type="none" w="lg" len="lg"/>
              <a:tailEnd type="none" w="lg" len="lg"/>
            </a:ln>
          </p:spPr>
        </p:cxnSp>
        <p:cxnSp>
          <p:nvCxnSpPr>
            <p:cNvPr id="12" name="Shape 12"/>
            <p:cNvCxnSpPr/>
            <p:nvPr/>
          </p:nvCxnSpPr>
          <p:spPr>
            <a:xfrm>
              <a:off x="6648557" y="-750"/>
              <a:ext cx="0" cy="5145000"/>
            </a:xfrm>
            <a:prstGeom prst="straightConnector1">
              <a:avLst/>
            </a:prstGeom>
            <a:noFill/>
            <a:ln w="9525" cap="flat" cmpd="sng">
              <a:solidFill>
                <a:srgbClr val="005C65"/>
              </a:solidFill>
              <a:prstDash val="dot"/>
              <a:round/>
              <a:headEnd type="none" w="lg" len="lg"/>
              <a:tailEnd type="none" w="lg" len="lg"/>
            </a:ln>
          </p:spPr>
        </p:cxnSp>
        <p:cxnSp>
          <p:nvCxnSpPr>
            <p:cNvPr id="13" name="Shape 13"/>
            <p:cNvCxnSpPr/>
            <p:nvPr/>
          </p:nvCxnSpPr>
          <p:spPr>
            <a:xfrm>
              <a:off x="5816733" y="-750"/>
              <a:ext cx="0" cy="5145000"/>
            </a:xfrm>
            <a:prstGeom prst="straightConnector1">
              <a:avLst/>
            </a:prstGeom>
            <a:noFill/>
            <a:ln w="9525" cap="flat" cmpd="sng">
              <a:solidFill>
                <a:srgbClr val="005C65"/>
              </a:solidFill>
              <a:prstDash val="dot"/>
              <a:round/>
              <a:headEnd type="none" w="lg" len="lg"/>
              <a:tailEnd type="none" w="lg" len="lg"/>
            </a:ln>
          </p:spPr>
        </p:cxnSp>
        <p:cxnSp>
          <p:nvCxnSpPr>
            <p:cNvPr id="14" name="Shape 14"/>
            <p:cNvCxnSpPr/>
            <p:nvPr/>
          </p:nvCxnSpPr>
          <p:spPr>
            <a:xfrm>
              <a:off x="4984911" y="-750"/>
              <a:ext cx="0" cy="5145000"/>
            </a:xfrm>
            <a:prstGeom prst="straightConnector1">
              <a:avLst/>
            </a:prstGeom>
            <a:noFill/>
            <a:ln w="9525" cap="flat" cmpd="sng">
              <a:solidFill>
                <a:srgbClr val="005C65"/>
              </a:solidFill>
              <a:prstDash val="dot"/>
              <a:round/>
              <a:headEnd type="none" w="lg" len="lg"/>
              <a:tailEnd type="none" w="lg" len="lg"/>
            </a:ln>
          </p:spPr>
        </p:cxnSp>
        <p:cxnSp>
          <p:nvCxnSpPr>
            <p:cNvPr id="15" name="Shape 15"/>
            <p:cNvCxnSpPr/>
            <p:nvPr/>
          </p:nvCxnSpPr>
          <p:spPr>
            <a:xfrm>
              <a:off x="4153088" y="-750"/>
              <a:ext cx="0" cy="5145000"/>
            </a:xfrm>
            <a:prstGeom prst="straightConnector1">
              <a:avLst/>
            </a:prstGeom>
            <a:noFill/>
            <a:ln w="9525" cap="flat" cmpd="sng">
              <a:solidFill>
                <a:srgbClr val="005C65"/>
              </a:solidFill>
              <a:prstDash val="dot"/>
              <a:round/>
              <a:headEnd type="none" w="lg" len="lg"/>
              <a:tailEnd type="none" w="lg" len="lg"/>
            </a:ln>
          </p:spPr>
        </p:cxnSp>
        <p:cxnSp>
          <p:nvCxnSpPr>
            <p:cNvPr id="16" name="Shape 16"/>
            <p:cNvCxnSpPr/>
            <p:nvPr/>
          </p:nvCxnSpPr>
          <p:spPr>
            <a:xfrm>
              <a:off x="3321266" y="-750"/>
              <a:ext cx="0" cy="5145000"/>
            </a:xfrm>
            <a:prstGeom prst="straightConnector1">
              <a:avLst/>
            </a:prstGeom>
            <a:noFill/>
            <a:ln w="9525" cap="flat" cmpd="sng">
              <a:solidFill>
                <a:srgbClr val="005C65"/>
              </a:solidFill>
              <a:prstDash val="dot"/>
              <a:round/>
              <a:headEnd type="none" w="lg" len="lg"/>
              <a:tailEnd type="none" w="lg" len="lg"/>
            </a:ln>
          </p:spPr>
        </p:cxnSp>
      </p:grpSp>
      <p:sp>
        <p:nvSpPr>
          <p:cNvPr id="17" name="Shape 17"/>
          <p:cNvSpPr txBox="1">
            <a:spLocks noGrp="1"/>
          </p:cNvSpPr>
          <p:nvPr>
            <p:ph type="title"/>
          </p:nvPr>
        </p:nvSpPr>
        <p:spPr>
          <a:xfrm>
            <a:off x="735875" y="780900"/>
            <a:ext cx="5917199" cy="697500"/>
          </a:xfrm>
          <a:prstGeom prst="rect">
            <a:avLst/>
          </a:prstGeom>
          <a:noFill/>
          <a:ln>
            <a:noFill/>
          </a:ln>
        </p:spPr>
        <p:txBody>
          <a:bodyPr lIns="91425" tIns="91425" rIns="91425" bIns="91425" anchor="b" anchorCtr="0"/>
          <a:lstStyle>
            <a:lvl1pPr lvl="0">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1pPr>
            <a:lvl2pPr lvl="1">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2pPr>
            <a:lvl3pPr lvl="2">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3pPr>
            <a:lvl4pPr lvl="3">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4pPr>
            <a:lvl5pPr lvl="4">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5pPr>
            <a:lvl6pPr lvl="5">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6pPr>
            <a:lvl7pPr lvl="6">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7pPr>
            <a:lvl8pPr lvl="7">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8pPr>
            <a:lvl9pPr lvl="8">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9pPr>
          </a:lstStyle>
          <a:p>
            <a:endParaRPr/>
          </a:p>
        </p:txBody>
      </p:sp>
      <p:sp>
        <p:nvSpPr>
          <p:cNvPr id="18" name="Shape 18"/>
          <p:cNvSpPr txBox="1">
            <a:spLocks noGrp="1"/>
          </p:cNvSpPr>
          <p:nvPr>
            <p:ph type="body" idx="1"/>
          </p:nvPr>
        </p:nvSpPr>
        <p:spPr>
          <a:xfrm>
            <a:off x="735875" y="1513573"/>
            <a:ext cx="5917199" cy="3031200"/>
          </a:xfrm>
          <a:prstGeom prst="rect">
            <a:avLst/>
          </a:prstGeom>
          <a:noFill/>
          <a:ln>
            <a:noFill/>
          </a:ln>
        </p:spPr>
        <p:txBody>
          <a:bodyPr lIns="91425" tIns="91425" rIns="91425" bIns="91425" anchor="t" anchorCtr="0"/>
          <a:lstStyle>
            <a:lvl1pPr lvl="0">
              <a:spcBef>
                <a:spcPts val="600"/>
              </a:spcBef>
              <a:buClr>
                <a:srgbClr val="EFEFEF"/>
              </a:buClr>
              <a:buSzPct val="100000"/>
              <a:buFont typeface="PT Serif"/>
              <a:buChar char="⊸"/>
              <a:defRPr sz="2400">
                <a:solidFill>
                  <a:srgbClr val="EFEFEF"/>
                </a:solidFill>
                <a:latin typeface="PT Serif"/>
                <a:ea typeface="PT Serif"/>
                <a:cs typeface="PT Serif"/>
                <a:sym typeface="PT Serif"/>
              </a:defRPr>
            </a:lvl1pPr>
            <a:lvl2pPr lvl="1">
              <a:spcBef>
                <a:spcPts val="480"/>
              </a:spcBef>
              <a:buClr>
                <a:srgbClr val="EFEFEF"/>
              </a:buClr>
              <a:buSzPct val="100000"/>
              <a:buFont typeface="PT Serif"/>
              <a:buChar char="▫"/>
              <a:defRPr sz="2400">
                <a:solidFill>
                  <a:srgbClr val="EFEFEF"/>
                </a:solidFill>
                <a:latin typeface="PT Serif"/>
                <a:ea typeface="PT Serif"/>
                <a:cs typeface="PT Serif"/>
                <a:sym typeface="PT Serif"/>
              </a:defRPr>
            </a:lvl2pPr>
            <a:lvl3pPr lvl="2">
              <a:spcBef>
                <a:spcPts val="480"/>
              </a:spcBef>
              <a:buClr>
                <a:srgbClr val="EFEFEF"/>
              </a:buClr>
              <a:buSzPct val="100000"/>
              <a:buFont typeface="PT Serif"/>
              <a:buChar char="⋅"/>
              <a:defRPr sz="2400">
                <a:solidFill>
                  <a:srgbClr val="EFEFEF"/>
                </a:solidFill>
                <a:latin typeface="PT Serif"/>
                <a:ea typeface="PT Serif"/>
                <a:cs typeface="PT Serif"/>
                <a:sym typeface="PT Serif"/>
              </a:defRPr>
            </a:lvl3pPr>
            <a:lvl4pPr lvl="3">
              <a:spcBef>
                <a:spcPts val="360"/>
              </a:spcBef>
              <a:buClr>
                <a:srgbClr val="EFEFEF"/>
              </a:buClr>
              <a:buSzPct val="100000"/>
              <a:buFont typeface="PT Serif"/>
              <a:defRPr sz="2400">
                <a:solidFill>
                  <a:srgbClr val="EFEFEF"/>
                </a:solidFill>
                <a:latin typeface="PT Serif"/>
                <a:ea typeface="PT Serif"/>
                <a:cs typeface="PT Serif"/>
                <a:sym typeface="PT Serif"/>
              </a:defRPr>
            </a:lvl4pPr>
            <a:lvl5pPr lvl="4">
              <a:spcBef>
                <a:spcPts val="360"/>
              </a:spcBef>
              <a:buClr>
                <a:srgbClr val="EFEFEF"/>
              </a:buClr>
              <a:buSzPct val="100000"/>
              <a:buFont typeface="PT Serif"/>
              <a:defRPr sz="2400">
                <a:solidFill>
                  <a:srgbClr val="EFEFEF"/>
                </a:solidFill>
                <a:latin typeface="PT Serif"/>
                <a:ea typeface="PT Serif"/>
                <a:cs typeface="PT Serif"/>
                <a:sym typeface="PT Serif"/>
              </a:defRPr>
            </a:lvl5pPr>
            <a:lvl6pPr lvl="5">
              <a:spcBef>
                <a:spcPts val="360"/>
              </a:spcBef>
              <a:buClr>
                <a:srgbClr val="EFEFEF"/>
              </a:buClr>
              <a:buSzPct val="100000"/>
              <a:buFont typeface="PT Serif"/>
              <a:defRPr sz="2400">
                <a:solidFill>
                  <a:srgbClr val="EFEFEF"/>
                </a:solidFill>
                <a:latin typeface="PT Serif"/>
                <a:ea typeface="PT Serif"/>
                <a:cs typeface="PT Serif"/>
                <a:sym typeface="PT Serif"/>
              </a:defRPr>
            </a:lvl6pPr>
            <a:lvl7pPr lvl="6">
              <a:spcBef>
                <a:spcPts val="360"/>
              </a:spcBef>
              <a:buClr>
                <a:srgbClr val="EFEFEF"/>
              </a:buClr>
              <a:buSzPct val="100000"/>
              <a:buFont typeface="PT Serif"/>
              <a:defRPr sz="2400">
                <a:solidFill>
                  <a:srgbClr val="EFEFEF"/>
                </a:solidFill>
                <a:latin typeface="PT Serif"/>
                <a:ea typeface="PT Serif"/>
                <a:cs typeface="PT Serif"/>
                <a:sym typeface="PT Serif"/>
              </a:defRPr>
            </a:lvl7pPr>
            <a:lvl8pPr lvl="7">
              <a:spcBef>
                <a:spcPts val="360"/>
              </a:spcBef>
              <a:buClr>
                <a:srgbClr val="EFEFEF"/>
              </a:buClr>
              <a:buSzPct val="100000"/>
              <a:buFont typeface="PT Serif"/>
              <a:defRPr sz="2400">
                <a:solidFill>
                  <a:srgbClr val="EFEFEF"/>
                </a:solidFill>
                <a:latin typeface="PT Serif"/>
                <a:ea typeface="PT Serif"/>
                <a:cs typeface="PT Serif"/>
                <a:sym typeface="PT Serif"/>
              </a:defRPr>
            </a:lvl8pPr>
            <a:lvl9pPr lvl="8">
              <a:spcBef>
                <a:spcPts val="360"/>
              </a:spcBef>
              <a:buClr>
                <a:srgbClr val="EFEFEF"/>
              </a:buClr>
              <a:buSzPct val="100000"/>
              <a:buFont typeface="PT Serif"/>
              <a:defRPr sz="2400">
                <a:solidFill>
                  <a:srgbClr val="EFEFEF"/>
                </a:solidFill>
                <a:latin typeface="PT Serif"/>
                <a:ea typeface="PT Serif"/>
                <a:cs typeface="PT Serif"/>
                <a:sym typeface="PT Serif"/>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 id="2147483657" r:id="rId2"/>
    <p:sldLayoutId id="2147483659" r:id="rId3"/>
    <p:sldLayoutId id="2147483660"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ctrTitle" idx="4294967295"/>
          </p:nvPr>
        </p:nvSpPr>
        <p:spPr>
          <a:xfrm>
            <a:off x="638176" y="1202350"/>
            <a:ext cx="5259618" cy="1159799"/>
          </a:xfrm>
          <a:prstGeom prst="rect">
            <a:avLst/>
          </a:prstGeom>
        </p:spPr>
        <p:txBody>
          <a:bodyPr lIns="91425" tIns="91425" rIns="91425" bIns="91425" anchor="b" anchorCtr="0">
            <a:noAutofit/>
          </a:bodyPr>
          <a:lstStyle/>
          <a:p>
            <a:pPr lvl="0">
              <a:spcBef>
                <a:spcPts val="0"/>
              </a:spcBef>
              <a:buNone/>
            </a:pPr>
            <a:r>
              <a:rPr lang="en-US" sz="4800" dirty="0">
                <a:solidFill>
                  <a:schemeClr val="accent6"/>
                </a:solidFill>
              </a:rPr>
              <a:t>The Procession	</a:t>
            </a:r>
            <a:endParaRPr lang="en" sz="4800" dirty="0">
              <a:solidFill>
                <a:schemeClr val="accent6"/>
              </a:solidFill>
            </a:endParaRPr>
          </a:p>
        </p:txBody>
      </p:sp>
      <p:sp>
        <p:nvSpPr>
          <p:cNvPr id="263" name="Shape 263"/>
          <p:cNvSpPr txBox="1">
            <a:spLocks noGrp="1"/>
          </p:cNvSpPr>
          <p:nvPr>
            <p:ph type="subTitle" idx="4294967295"/>
          </p:nvPr>
        </p:nvSpPr>
        <p:spPr>
          <a:xfrm>
            <a:off x="714375" y="2401912"/>
            <a:ext cx="6593700" cy="784799"/>
          </a:xfrm>
          <a:prstGeom prst="rect">
            <a:avLst/>
          </a:prstGeom>
        </p:spPr>
        <p:txBody>
          <a:bodyPr lIns="91425" tIns="91425" rIns="91425" bIns="91425" anchor="t" anchorCtr="0">
            <a:noAutofit/>
          </a:bodyPr>
          <a:lstStyle/>
          <a:p>
            <a:pPr lvl="0">
              <a:spcBef>
                <a:spcPts val="0"/>
              </a:spcBef>
              <a:buNone/>
            </a:pPr>
            <a:r>
              <a:rPr lang="en-US" dirty="0"/>
              <a:t>Psalm 118:19-27, John 12:12-16</a:t>
            </a:r>
            <a:endParaRPr lang="en" dirty="0"/>
          </a:p>
        </p:txBody>
      </p:sp>
      <p:sp>
        <p:nvSpPr>
          <p:cNvPr id="264" name="Shape 264"/>
          <p:cNvSpPr txBox="1">
            <a:spLocks noGrp="1"/>
          </p:cNvSpPr>
          <p:nvPr>
            <p:ph type="body" idx="4294967295"/>
          </p:nvPr>
        </p:nvSpPr>
        <p:spPr>
          <a:xfrm>
            <a:off x="714375" y="2991214"/>
            <a:ext cx="6593700" cy="1159799"/>
          </a:xfrm>
          <a:prstGeom prst="rect">
            <a:avLst/>
          </a:prstGeom>
        </p:spPr>
        <p:txBody>
          <a:bodyPr lIns="91425" tIns="91425" rIns="91425" bIns="91425" anchor="t" anchorCtr="0">
            <a:noAutofit/>
          </a:bodyPr>
          <a:lstStyle/>
          <a:p>
            <a:pPr lvl="0" rtl="0">
              <a:spcBef>
                <a:spcPts val="0"/>
              </a:spcBef>
              <a:buNone/>
            </a:pPr>
            <a:r>
              <a:rPr lang="en-US" sz="1800" dirty="0"/>
              <a:t>Palm Sunday 2018, SAC</a:t>
            </a:r>
            <a:endParaRPr lang="en"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ctrTitle" idx="4294967295"/>
          </p:nvPr>
        </p:nvSpPr>
        <p:spPr>
          <a:xfrm>
            <a:off x="638175" y="1202350"/>
            <a:ext cx="6593700" cy="1159799"/>
          </a:xfrm>
          <a:prstGeom prst="rect">
            <a:avLst/>
          </a:prstGeom>
        </p:spPr>
        <p:txBody>
          <a:bodyPr lIns="91425" tIns="91425" rIns="91425" bIns="91425" anchor="b" anchorCtr="0">
            <a:noAutofit/>
          </a:bodyPr>
          <a:lstStyle/>
          <a:p>
            <a:pPr lvl="0">
              <a:spcBef>
                <a:spcPts val="0"/>
              </a:spcBef>
              <a:buNone/>
            </a:pPr>
            <a:r>
              <a:rPr lang="en-US" sz="3200" dirty="0">
                <a:solidFill>
                  <a:schemeClr val="accent6"/>
                </a:solidFill>
              </a:rPr>
              <a:t>2. The Reason for Praise: </a:t>
            </a:r>
            <a:br>
              <a:rPr lang="en-US" sz="3200" dirty="0">
                <a:solidFill>
                  <a:schemeClr val="accent6"/>
                </a:solidFill>
              </a:rPr>
            </a:br>
            <a:r>
              <a:rPr lang="en-US" sz="3200" dirty="0">
                <a:solidFill>
                  <a:schemeClr val="accent6"/>
                </a:solidFill>
              </a:rPr>
              <a:t>     He is King!</a:t>
            </a:r>
            <a:endParaRPr lang="en" sz="3200" dirty="0">
              <a:solidFill>
                <a:schemeClr val="accent6"/>
              </a:solidFill>
            </a:endParaRPr>
          </a:p>
        </p:txBody>
      </p:sp>
      <p:sp>
        <p:nvSpPr>
          <p:cNvPr id="263" name="Shape 263"/>
          <p:cNvSpPr txBox="1">
            <a:spLocks noGrp="1"/>
          </p:cNvSpPr>
          <p:nvPr>
            <p:ph type="subTitle" idx="4294967295"/>
          </p:nvPr>
        </p:nvSpPr>
        <p:spPr>
          <a:xfrm>
            <a:off x="714376" y="2401912"/>
            <a:ext cx="4057322" cy="784799"/>
          </a:xfrm>
          <a:prstGeom prst="rect">
            <a:avLst/>
          </a:prstGeom>
        </p:spPr>
        <p:txBody>
          <a:bodyPr lIns="91425" tIns="91425" rIns="91425" bIns="91425" anchor="t" anchorCtr="0">
            <a:noAutofit/>
          </a:bodyPr>
          <a:lstStyle/>
          <a:p>
            <a:pPr>
              <a:buNone/>
            </a:pPr>
            <a:r>
              <a:rPr lang="en-GB" b="1" baseline="30000" dirty="0"/>
              <a:t>26</a:t>
            </a:r>
            <a:r>
              <a:rPr lang="en-GB" dirty="0"/>
              <a:t> Blessed is he who comes in the name of the Lord.   </a:t>
            </a:r>
          </a:p>
          <a:p>
            <a:pPr>
              <a:buNone/>
            </a:pPr>
            <a:r>
              <a:rPr lang="en-GB" i="1" dirty="0"/>
              <a:t>    From the house of the Lord we bless you.</a:t>
            </a:r>
          </a:p>
        </p:txBody>
      </p:sp>
    </p:spTree>
    <p:extLst>
      <p:ext uri="{BB962C8B-B14F-4D97-AF65-F5344CB8AC3E}">
        <p14:creationId xmlns:p14="http://schemas.microsoft.com/office/powerpoint/2010/main" val="395063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5" name="Title 1"/>
          <p:cNvSpPr txBox="1">
            <a:spLocks/>
          </p:cNvSpPr>
          <p:nvPr/>
        </p:nvSpPr>
        <p:spPr>
          <a:xfrm>
            <a:off x="377432" y="2407828"/>
            <a:ext cx="3309524" cy="1143000"/>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6AA84F"/>
              </a:buClr>
              <a:buSzPct val="100000"/>
              <a:buFont typeface="Montserrat"/>
              <a:buNone/>
              <a:defRPr sz="2400" b="1" i="0" u="none" strike="noStrike" cap="none">
                <a:solidFill>
                  <a:srgbClr val="6AA84F"/>
                </a:solidFill>
                <a:latin typeface="Montserrat"/>
                <a:ea typeface="Montserrat"/>
                <a:cs typeface="Montserrat"/>
                <a:sym typeface="Montserrat"/>
              </a:defRPr>
            </a:lvl1pPr>
            <a:lvl2pPr lvl="1">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2pPr>
            <a:lvl3pPr lvl="2">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3pPr>
            <a:lvl4pPr lvl="3">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4pPr>
            <a:lvl5pPr lvl="4">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5pPr>
            <a:lvl6pPr lvl="5">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6pPr>
            <a:lvl7pPr lvl="6">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7pPr>
            <a:lvl8pPr lvl="7">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8pPr>
            <a:lvl9pPr lvl="8">
              <a:spcBef>
                <a:spcPts val="0"/>
              </a:spcBef>
              <a:buClr>
                <a:srgbClr val="6AA84F"/>
              </a:buClr>
              <a:buSzPct val="100000"/>
              <a:buFont typeface="Montserrat"/>
              <a:buNone/>
              <a:defRPr sz="2400" b="1">
                <a:solidFill>
                  <a:srgbClr val="6AA84F"/>
                </a:solidFill>
                <a:latin typeface="Montserrat"/>
                <a:ea typeface="Montserrat"/>
                <a:cs typeface="Montserrat"/>
                <a:sym typeface="Montserrat"/>
              </a:defRPr>
            </a:lvl9pPr>
          </a:lstStyle>
          <a:p>
            <a:r>
              <a:rPr lang="en-US" b="0" dirty="0">
                <a:solidFill>
                  <a:schemeClr val="bg1"/>
                </a:solidFill>
                <a:latin typeface="Baskerville"/>
                <a:cs typeface="Baskerville"/>
              </a:rPr>
              <a:t>Then Mary took about a pint of pure nard, an expensive perfume; she poured it on Jesus' feet and wiped his feet with her hair... (John 12) </a:t>
            </a:r>
          </a:p>
        </p:txBody>
      </p:sp>
      <p:pic>
        <p:nvPicPr>
          <p:cNvPr id="6" name="Content Placeholder 3" descr="211f90ec3f59c135515c9a006f09cb07.jpg"/>
          <p:cNvPicPr>
            <a:picLocks noChangeAspect="1"/>
          </p:cNvPicPr>
          <p:nvPr/>
        </p:nvPicPr>
        <p:blipFill>
          <a:blip r:embed="rId3">
            <a:extLst>
              <a:ext uri="{28A0092B-C50C-407E-A947-70E740481C1C}">
                <a14:useLocalDpi xmlns:a14="http://schemas.microsoft.com/office/drawing/2010/main" val="0"/>
              </a:ext>
            </a:extLst>
          </a:blip>
          <a:srcRect l="-51225" r="-51225"/>
          <a:stretch>
            <a:fillRect/>
          </a:stretch>
        </p:blipFill>
        <p:spPr>
          <a:xfrm>
            <a:off x="725215" y="0"/>
            <a:ext cx="11506379" cy="5278194"/>
          </a:xfrm>
          <a:prstGeom prst="rect">
            <a:avLst/>
          </a:prstGeom>
          <a:noFill/>
          <a:ln>
            <a:noFill/>
          </a:ln>
        </p:spPr>
      </p:pic>
    </p:spTree>
    <p:extLst>
      <p:ext uri="{BB962C8B-B14F-4D97-AF65-F5344CB8AC3E}">
        <p14:creationId xmlns:p14="http://schemas.microsoft.com/office/powerpoint/2010/main" val="695188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ctrTitle" idx="4294967295"/>
          </p:nvPr>
        </p:nvSpPr>
        <p:spPr>
          <a:xfrm>
            <a:off x="346841" y="1202350"/>
            <a:ext cx="5160581" cy="1159799"/>
          </a:xfrm>
          <a:prstGeom prst="rect">
            <a:avLst/>
          </a:prstGeom>
        </p:spPr>
        <p:txBody>
          <a:bodyPr lIns="91425" tIns="91425" rIns="91425" bIns="91425" anchor="b" anchorCtr="0">
            <a:noAutofit/>
          </a:bodyPr>
          <a:lstStyle/>
          <a:p>
            <a:pPr lvl="0">
              <a:spcBef>
                <a:spcPts val="0"/>
              </a:spcBef>
              <a:buNone/>
            </a:pPr>
            <a:r>
              <a:rPr lang="en-US" sz="3200" dirty="0">
                <a:solidFill>
                  <a:schemeClr val="accent6"/>
                </a:solidFill>
              </a:rPr>
              <a:t>3. The Reason for Procession: </a:t>
            </a:r>
            <a:br>
              <a:rPr lang="en-US" sz="3200" dirty="0">
                <a:solidFill>
                  <a:schemeClr val="accent6"/>
                </a:solidFill>
              </a:rPr>
            </a:br>
            <a:r>
              <a:rPr lang="en-US" sz="3200" dirty="0">
                <a:solidFill>
                  <a:schemeClr val="accent6"/>
                </a:solidFill>
              </a:rPr>
              <a:t>The Sacrifice</a:t>
            </a:r>
            <a:endParaRPr lang="en" sz="3200" dirty="0">
              <a:solidFill>
                <a:schemeClr val="accent6"/>
              </a:solidFill>
            </a:endParaRPr>
          </a:p>
        </p:txBody>
      </p:sp>
      <p:sp>
        <p:nvSpPr>
          <p:cNvPr id="263" name="Shape 263"/>
          <p:cNvSpPr txBox="1">
            <a:spLocks noGrp="1"/>
          </p:cNvSpPr>
          <p:nvPr>
            <p:ph type="subTitle" idx="4294967295"/>
          </p:nvPr>
        </p:nvSpPr>
        <p:spPr>
          <a:xfrm>
            <a:off x="714375" y="2401912"/>
            <a:ext cx="5202949" cy="784799"/>
          </a:xfrm>
          <a:prstGeom prst="rect">
            <a:avLst/>
          </a:prstGeom>
        </p:spPr>
        <p:txBody>
          <a:bodyPr lIns="91425" tIns="91425" rIns="91425" bIns="91425" anchor="t" anchorCtr="0">
            <a:noAutofit/>
          </a:bodyPr>
          <a:lstStyle/>
          <a:p>
            <a:pPr>
              <a:buNone/>
            </a:pPr>
            <a:r>
              <a:rPr lang="en-GB" b="1" baseline="30000" dirty="0"/>
              <a:t>27 </a:t>
            </a:r>
            <a:r>
              <a:rPr lang="en-GB" dirty="0"/>
              <a:t>The Lord is God and he has made his light to shine upon us.</a:t>
            </a:r>
            <a:br>
              <a:rPr lang="en-GB" dirty="0"/>
            </a:br>
            <a:r>
              <a:rPr lang="en-GB" dirty="0"/>
              <a:t>    Bind the festal sacrifice with cords, up to the horns of the altar!</a:t>
            </a:r>
          </a:p>
        </p:txBody>
      </p:sp>
    </p:spTree>
    <p:extLst>
      <p:ext uri="{BB962C8B-B14F-4D97-AF65-F5344CB8AC3E}">
        <p14:creationId xmlns:p14="http://schemas.microsoft.com/office/powerpoint/2010/main" val="142311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3" name="Shape 263"/>
          <p:cNvSpPr txBox="1">
            <a:spLocks noGrp="1"/>
          </p:cNvSpPr>
          <p:nvPr>
            <p:ph type="subTitle" idx="4294967295"/>
          </p:nvPr>
        </p:nvSpPr>
        <p:spPr>
          <a:xfrm>
            <a:off x="469782" y="2003778"/>
            <a:ext cx="4713699" cy="2735155"/>
          </a:xfrm>
          <a:prstGeom prst="rect">
            <a:avLst/>
          </a:prstGeom>
        </p:spPr>
        <p:txBody>
          <a:bodyPr lIns="91425" tIns="91425" rIns="91425" bIns="91425" anchor="t" anchorCtr="0">
            <a:noAutofit/>
          </a:bodyPr>
          <a:lstStyle/>
          <a:p>
            <a:pPr>
              <a:buNone/>
            </a:pPr>
            <a:r>
              <a:rPr lang="en-GB" sz="2000" dirty="0"/>
              <a:t>Jesus resolutely set out for Jerusalem.  </a:t>
            </a:r>
          </a:p>
          <a:p>
            <a:pPr marL="285750" indent="-285750">
              <a:buFontTx/>
              <a:buChar char="-"/>
            </a:pPr>
            <a:r>
              <a:rPr lang="en-GB" sz="1600" dirty="0"/>
              <a:t>Luke 9:15</a:t>
            </a:r>
          </a:p>
          <a:p>
            <a:pPr marL="285750" indent="-285750">
              <a:buFontTx/>
              <a:buChar char="-"/>
            </a:pPr>
            <a:endParaRPr lang="en-GB" sz="1600" dirty="0"/>
          </a:p>
        </p:txBody>
      </p:sp>
      <p:pic>
        <p:nvPicPr>
          <p:cNvPr id="2" name="Picture 1" descr="resurrection-773739-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1800" y="0"/>
            <a:ext cx="3632200" cy="5143500"/>
          </a:xfrm>
          <a:prstGeom prst="rect">
            <a:avLst/>
          </a:prstGeom>
        </p:spPr>
      </p:pic>
    </p:spTree>
    <p:extLst>
      <p:ext uri="{BB962C8B-B14F-4D97-AF65-F5344CB8AC3E}">
        <p14:creationId xmlns:p14="http://schemas.microsoft.com/office/powerpoint/2010/main" val="435384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601" y="872359"/>
            <a:ext cx="3823337" cy="2736850"/>
          </a:xfrm>
        </p:spPr>
        <p:txBody>
          <a:bodyPr>
            <a:normAutofit lnSpcReduction="10000"/>
          </a:bodyPr>
          <a:lstStyle/>
          <a:p>
            <a:pPr lvl="0" fontAlgn="t">
              <a:buNone/>
            </a:pPr>
            <a:r>
              <a:rPr lang="en-GB" i="1" dirty="0"/>
              <a:t>Three summa </a:t>
            </a:r>
            <a:r>
              <a:rPr lang="en-GB" i="1" dirty="0" err="1"/>
              <a:t>supplicia</a:t>
            </a:r>
            <a:r>
              <a:rPr lang="en-GB" dirty="0"/>
              <a:t> (3 supreme Roman punishments):</a:t>
            </a:r>
            <a:br>
              <a:rPr lang="en-GB" dirty="0"/>
            </a:br>
            <a:endParaRPr lang="en-GB" dirty="0"/>
          </a:p>
          <a:p>
            <a:pPr marL="342900" lvl="0" indent="-342900" fontAlgn="t">
              <a:buFont typeface="Arial" panose="020B0604020202020204" pitchFamily="34" charset="0"/>
              <a:buChar char="•"/>
            </a:pPr>
            <a:r>
              <a:rPr lang="en-GB" dirty="0" err="1"/>
              <a:t>Decollatio</a:t>
            </a:r>
            <a:r>
              <a:rPr lang="en-GB" dirty="0"/>
              <a:t> </a:t>
            </a:r>
          </a:p>
          <a:p>
            <a:pPr marL="342900" lvl="0" indent="-342900" fontAlgn="t">
              <a:buFont typeface="Arial" panose="020B0604020202020204" pitchFamily="34" charset="0"/>
              <a:buChar char="•"/>
            </a:pPr>
            <a:r>
              <a:rPr lang="en-GB" dirty="0" err="1"/>
              <a:t>Crematio</a:t>
            </a:r>
            <a:r>
              <a:rPr lang="en-GB" dirty="0"/>
              <a:t>  </a:t>
            </a:r>
          </a:p>
          <a:p>
            <a:pPr marL="342900" lvl="0" indent="-342900" fontAlgn="t">
              <a:buFont typeface="Arial" panose="020B0604020202020204" pitchFamily="34" charset="0"/>
              <a:buChar char="•"/>
            </a:pPr>
            <a:r>
              <a:rPr lang="en-GB" dirty="0"/>
              <a:t>Crux</a:t>
            </a:r>
            <a:endParaRPr lang="en-US" sz="1600" dirty="0"/>
          </a:p>
        </p:txBody>
      </p:sp>
      <p:pic>
        <p:nvPicPr>
          <p:cNvPr id="4" name="Picture 3" descr="resurrection-773739-2.jpg">
            <a:extLst>
              <a:ext uri="{FF2B5EF4-FFF2-40B4-BE49-F238E27FC236}">
                <a16:creationId xmlns:a16="http://schemas.microsoft.com/office/drawing/2014/main" id="{35D1A9B1-DA4B-804E-9442-A8862B8848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1800" y="0"/>
            <a:ext cx="3632200" cy="5143500"/>
          </a:xfrm>
          <a:prstGeom prst="rect">
            <a:avLst/>
          </a:prstGeom>
        </p:spPr>
      </p:pic>
    </p:spTree>
    <p:extLst>
      <p:ext uri="{BB962C8B-B14F-4D97-AF65-F5344CB8AC3E}">
        <p14:creationId xmlns:p14="http://schemas.microsoft.com/office/powerpoint/2010/main" val="1108809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3" name="Shape 263"/>
          <p:cNvSpPr txBox="1">
            <a:spLocks noGrp="1"/>
          </p:cNvSpPr>
          <p:nvPr>
            <p:ph type="subTitle" idx="4294967295"/>
          </p:nvPr>
        </p:nvSpPr>
        <p:spPr>
          <a:xfrm>
            <a:off x="620301" y="1175926"/>
            <a:ext cx="4713699" cy="2735155"/>
          </a:xfrm>
          <a:prstGeom prst="rect">
            <a:avLst/>
          </a:prstGeom>
        </p:spPr>
        <p:txBody>
          <a:bodyPr lIns="91425" tIns="91425" rIns="91425" bIns="91425" anchor="t" anchorCtr="0">
            <a:noAutofit/>
          </a:bodyPr>
          <a:lstStyle/>
          <a:p>
            <a:pPr>
              <a:buNone/>
            </a:pPr>
            <a:r>
              <a:rPr lang="en-US" sz="2000" dirty="0"/>
              <a:t>The offering of Christ once made is that perfect redemption, propitiation, and satisfaction, for all the sins of the whole world, both original and actual; and there is none other satisfaction for sin, but that alone.</a:t>
            </a:r>
          </a:p>
          <a:p>
            <a:pPr>
              <a:buNone/>
            </a:pPr>
            <a:r>
              <a:rPr lang="en-US" sz="1800" i="1" dirty="0"/>
              <a:t>- 39 Articles; No 3</a:t>
            </a:r>
            <a:endParaRPr lang="en-GB" sz="1800" i="1" dirty="0"/>
          </a:p>
          <a:p>
            <a:pPr>
              <a:buNone/>
            </a:pPr>
            <a:endParaRPr lang="en-GB" sz="2000" dirty="0"/>
          </a:p>
        </p:txBody>
      </p:sp>
      <p:pic>
        <p:nvPicPr>
          <p:cNvPr id="2" name="Picture 1" descr="resurrection-773739-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1800" y="0"/>
            <a:ext cx="3632200" cy="5143500"/>
          </a:xfrm>
          <a:prstGeom prst="rect">
            <a:avLst/>
          </a:prstGeom>
        </p:spPr>
      </p:pic>
    </p:spTree>
    <p:extLst>
      <p:ext uri="{BB962C8B-B14F-4D97-AF65-F5344CB8AC3E}">
        <p14:creationId xmlns:p14="http://schemas.microsoft.com/office/powerpoint/2010/main" val="2632257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pic>
        <p:nvPicPr>
          <p:cNvPr id="4" name="Picture 3" descr="main_12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62" name="Shape 262"/>
          <p:cNvSpPr txBox="1">
            <a:spLocks noGrp="1"/>
          </p:cNvSpPr>
          <p:nvPr>
            <p:ph type="ctrTitle" idx="4294967295"/>
          </p:nvPr>
        </p:nvSpPr>
        <p:spPr>
          <a:xfrm>
            <a:off x="638175" y="2892184"/>
            <a:ext cx="6593700" cy="1159799"/>
          </a:xfrm>
          <a:prstGeom prst="rect">
            <a:avLst/>
          </a:prstGeom>
        </p:spPr>
        <p:txBody>
          <a:bodyPr lIns="91425" tIns="91425" rIns="91425" bIns="91425" anchor="b" anchorCtr="0">
            <a:noAutofit/>
          </a:bodyPr>
          <a:lstStyle/>
          <a:p>
            <a:pPr lvl="0">
              <a:spcBef>
                <a:spcPts val="0"/>
              </a:spcBef>
              <a:buNone/>
            </a:pPr>
            <a:r>
              <a:rPr lang="en-US" sz="3200" dirty="0">
                <a:solidFill>
                  <a:schemeClr val="accent6"/>
                </a:solidFill>
              </a:rPr>
              <a:t>Our Response</a:t>
            </a:r>
            <a:endParaRPr lang="en" sz="3200" dirty="0">
              <a:solidFill>
                <a:schemeClr val="accent6"/>
              </a:solidFill>
            </a:endParaRPr>
          </a:p>
        </p:txBody>
      </p:sp>
      <p:sp>
        <p:nvSpPr>
          <p:cNvPr id="263" name="Shape 263"/>
          <p:cNvSpPr txBox="1">
            <a:spLocks noGrp="1"/>
          </p:cNvSpPr>
          <p:nvPr>
            <p:ph type="subTitle" idx="4294967295"/>
          </p:nvPr>
        </p:nvSpPr>
        <p:spPr>
          <a:xfrm>
            <a:off x="714375" y="4051983"/>
            <a:ext cx="6593700" cy="784799"/>
          </a:xfrm>
          <a:prstGeom prst="rect">
            <a:avLst/>
          </a:prstGeom>
        </p:spPr>
        <p:txBody>
          <a:bodyPr lIns="91425" tIns="91425" rIns="91425" bIns="91425" anchor="t" anchorCtr="0">
            <a:noAutofit/>
          </a:bodyPr>
          <a:lstStyle/>
          <a:p>
            <a:pPr>
              <a:buNone/>
            </a:pPr>
            <a:r>
              <a:rPr lang="en-GB" sz="2000" b="1" baseline="30000" dirty="0"/>
              <a:t>28</a:t>
            </a:r>
            <a:r>
              <a:rPr lang="en-GB" sz="2000" dirty="0"/>
              <a:t> You are my God, and I will give you thanks, </a:t>
            </a:r>
          </a:p>
          <a:p>
            <a:pPr>
              <a:buNone/>
            </a:pPr>
            <a:r>
              <a:rPr lang="en-GB" sz="2000" dirty="0"/>
              <a:t>    You are my God, and I will exalt you.”</a:t>
            </a:r>
          </a:p>
        </p:txBody>
      </p:sp>
      <p:sp>
        <p:nvSpPr>
          <p:cNvPr id="2" name="Rectangle 1">
            <a:extLst>
              <a:ext uri="{FF2B5EF4-FFF2-40B4-BE49-F238E27FC236}">
                <a16:creationId xmlns:a16="http://schemas.microsoft.com/office/drawing/2014/main" id="{9C23C4AF-BA7E-E44B-9D90-C49D98DEB2CF}"/>
              </a:ext>
            </a:extLst>
          </p:cNvPr>
          <p:cNvSpPr/>
          <p:nvPr/>
        </p:nvSpPr>
        <p:spPr>
          <a:xfrm>
            <a:off x="1350579" y="462975"/>
            <a:ext cx="5881295" cy="1877437"/>
          </a:xfrm>
          <a:prstGeom prst="rect">
            <a:avLst/>
          </a:prstGeom>
        </p:spPr>
        <p:txBody>
          <a:bodyPr wrap="square">
            <a:spAutoFit/>
          </a:bodyPr>
          <a:lstStyle/>
          <a:p>
            <a:r>
              <a:rPr lang="en-SG" sz="2400" dirty="0">
                <a:solidFill>
                  <a:schemeClr val="tx1"/>
                </a:solidFill>
                <a:latin typeface="PT Serif"/>
                <a:sym typeface="PT Serif"/>
              </a:rPr>
              <a:t>Psalms 118:</a:t>
            </a:r>
          </a:p>
          <a:p>
            <a:r>
              <a:rPr lang="en-SG" sz="2400" dirty="0">
                <a:solidFill>
                  <a:schemeClr val="tx1"/>
                </a:solidFill>
                <a:latin typeface="PT Serif"/>
                <a:sym typeface="PT Serif"/>
              </a:rPr>
              <a:t>Reason for Prayer: He is here </a:t>
            </a:r>
            <a:br>
              <a:rPr lang="en-SG" sz="2400" dirty="0">
                <a:solidFill>
                  <a:schemeClr val="tx1"/>
                </a:solidFill>
                <a:latin typeface="PT Serif"/>
                <a:sym typeface="PT Serif"/>
              </a:rPr>
            </a:br>
            <a:r>
              <a:rPr lang="en-SG" sz="2400" dirty="0">
                <a:solidFill>
                  <a:schemeClr val="tx1"/>
                </a:solidFill>
                <a:latin typeface="PT Serif"/>
                <a:sym typeface="PT Serif"/>
              </a:rPr>
              <a:t>Reason for Praise: He is King</a:t>
            </a:r>
          </a:p>
          <a:p>
            <a:r>
              <a:rPr lang="en-SG" sz="2400" dirty="0">
                <a:solidFill>
                  <a:schemeClr val="tx1"/>
                </a:solidFill>
                <a:latin typeface="PT Serif"/>
                <a:sym typeface="PT Serif"/>
              </a:rPr>
              <a:t>Reason for Procession: He is our Sacrifice</a:t>
            </a:r>
            <a:br>
              <a:rPr lang="en-SG" sz="2000" dirty="0">
                <a:solidFill>
                  <a:schemeClr val="tx1"/>
                </a:solidFill>
              </a:rPr>
            </a:br>
            <a:endParaRPr lang="en-US" sz="2000" dirty="0">
              <a:solidFill>
                <a:schemeClr val="tx1"/>
              </a:solidFill>
            </a:endParaRPr>
          </a:p>
        </p:txBody>
      </p:sp>
    </p:spTree>
    <p:extLst>
      <p:ext uri="{BB962C8B-B14F-4D97-AF65-F5344CB8AC3E}">
        <p14:creationId xmlns:p14="http://schemas.microsoft.com/office/powerpoint/2010/main" val="2964833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in_12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Rectangle 2"/>
          <p:cNvSpPr/>
          <p:nvPr/>
        </p:nvSpPr>
        <p:spPr>
          <a:xfrm>
            <a:off x="424105" y="3214079"/>
            <a:ext cx="5581311" cy="1569660"/>
          </a:xfrm>
          <a:prstGeom prst="rect">
            <a:avLst/>
          </a:prstGeom>
        </p:spPr>
        <p:txBody>
          <a:bodyPr wrap="square">
            <a:spAutoFit/>
          </a:bodyPr>
          <a:lstStyle/>
          <a:p>
            <a:r>
              <a:rPr lang="en-US" sz="2400" dirty="0">
                <a:solidFill>
                  <a:schemeClr val="bg1"/>
                </a:solidFill>
                <a:latin typeface="Baskerville"/>
                <a:cs typeface="Baskerville"/>
              </a:rPr>
              <a:t>Were the whole realm of nature mine,</a:t>
            </a:r>
          </a:p>
          <a:p>
            <a:r>
              <a:rPr lang="en-US" sz="2400" dirty="0">
                <a:solidFill>
                  <a:schemeClr val="bg1"/>
                </a:solidFill>
                <a:latin typeface="Baskerville"/>
                <a:cs typeface="Baskerville"/>
              </a:rPr>
              <a:t>That were a present far too small;</a:t>
            </a:r>
          </a:p>
          <a:p>
            <a:r>
              <a:rPr lang="en-US" sz="2400" dirty="0">
                <a:solidFill>
                  <a:schemeClr val="bg1"/>
                </a:solidFill>
                <a:latin typeface="Baskerville"/>
                <a:cs typeface="Baskerville"/>
              </a:rPr>
              <a:t>Love so amazing, so divine,</a:t>
            </a:r>
          </a:p>
          <a:p>
            <a:r>
              <a:rPr lang="en-US" sz="2400" dirty="0">
                <a:solidFill>
                  <a:schemeClr val="bg1"/>
                </a:solidFill>
                <a:latin typeface="Baskerville"/>
                <a:cs typeface="Baskerville"/>
              </a:rPr>
              <a:t>Demands my soul, my life, my all.</a:t>
            </a:r>
          </a:p>
        </p:txBody>
      </p:sp>
    </p:spTree>
    <p:extLst>
      <p:ext uri="{BB962C8B-B14F-4D97-AF65-F5344CB8AC3E}">
        <p14:creationId xmlns:p14="http://schemas.microsoft.com/office/powerpoint/2010/main" val="397683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080" y="705611"/>
            <a:ext cx="7576727" cy="4565352"/>
          </a:xfrm>
          <a:prstGeom prst="rect">
            <a:avLst/>
          </a:prstGeom>
        </p:spPr>
        <p:txBody>
          <a:bodyPr wrap="square">
            <a:spAutoFit/>
          </a:bodyPr>
          <a:lstStyle/>
          <a:p>
            <a:r>
              <a:rPr lang="en-GB" sz="4000" b="1" baseline="30000" dirty="0">
                <a:solidFill>
                  <a:schemeClr val="bg1"/>
                </a:solidFill>
                <a:latin typeface="Baskerville SemiBold"/>
                <a:cs typeface="Baskerville SemiBold"/>
              </a:rPr>
              <a:t>Psalm 118</a:t>
            </a:r>
            <a:endParaRPr lang="en-GB" sz="2400" b="1" baseline="30000" dirty="0">
              <a:solidFill>
                <a:schemeClr val="bg1"/>
              </a:solidFill>
            </a:endParaRPr>
          </a:p>
          <a:p>
            <a:r>
              <a:rPr lang="en-GB" sz="2400" b="1" baseline="30000" dirty="0">
                <a:solidFill>
                  <a:schemeClr val="bg1"/>
                </a:solidFill>
              </a:rPr>
              <a:t>24 </a:t>
            </a:r>
            <a:r>
              <a:rPr lang="en-GB" sz="2400" dirty="0">
                <a:solidFill>
                  <a:schemeClr val="bg1"/>
                </a:solidFill>
              </a:rPr>
              <a:t>This is the day that the Lord has made;</a:t>
            </a:r>
            <a:br>
              <a:rPr lang="en-GB" sz="2400" dirty="0">
                <a:solidFill>
                  <a:schemeClr val="bg1"/>
                </a:solidFill>
              </a:rPr>
            </a:br>
            <a:r>
              <a:rPr lang="en-GB" sz="2400" dirty="0">
                <a:solidFill>
                  <a:schemeClr val="bg1"/>
                </a:solidFill>
              </a:rPr>
              <a:t>    let us rejoice and be glad in it.</a:t>
            </a:r>
          </a:p>
          <a:p>
            <a:r>
              <a:rPr lang="en-GB" sz="2400" b="1" baseline="30000" dirty="0">
                <a:solidFill>
                  <a:schemeClr val="bg1"/>
                </a:solidFill>
              </a:rPr>
              <a:t>25 </a:t>
            </a:r>
            <a:r>
              <a:rPr lang="en-GB" sz="2400" dirty="0">
                <a:solidFill>
                  <a:schemeClr val="accent6"/>
                </a:solidFill>
              </a:rPr>
              <a:t>Save us, we pray</a:t>
            </a:r>
            <a:r>
              <a:rPr lang="en-GB" sz="2400" dirty="0">
                <a:solidFill>
                  <a:schemeClr val="bg1"/>
                </a:solidFill>
              </a:rPr>
              <a:t>, O Lord!</a:t>
            </a:r>
            <a:br>
              <a:rPr lang="en-GB" sz="2400" dirty="0">
                <a:solidFill>
                  <a:schemeClr val="bg1"/>
                </a:solidFill>
              </a:rPr>
            </a:br>
            <a:r>
              <a:rPr lang="en-GB" sz="2400" dirty="0">
                <a:solidFill>
                  <a:schemeClr val="bg1"/>
                </a:solidFill>
              </a:rPr>
              <a:t>    O Lord, we pray, give us success!</a:t>
            </a:r>
          </a:p>
          <a:p>
            <a:r>
              <a:rPr lang="en-GB" sz="2400" b="1" baseline="30000" dirty="0">
                <a:solidFill>
                  <a:schemeClr val="bg1"/>
                </a:solidFill>
              </a:rPr>
              <a:t>26 </a:t>
            </a:r>
            <a:r>
              <a:rPr lang="en-GB" sz="2400" dirty="0">
                <a:solidFill>
                  <a:srgbClr val="F79646"/>
                </a:solidFill>
              </a:rPr>
              <a:t>Blessed is he </a:t>
            </a:r>
            <a:r>
              <a:rPr lang="en-GB" sz="2400" dirty="0">
                <a:solidFill>
                  <a:schemeClr val="bg1"/>
                </a:solidFill>
              </a:rPr>
              <a:t>who comes in the name of the Lord!</a:t>
            </a:r>
            <a:br>
              <a:rPr lang="en-GB" sz="2400" dirty="0">
                <a:solidFill>
                  <a:schemeClr val="bg1"/>
                </a:solidFill>
              </a:rPr>
            </a:br>
            <a:r>
              <a:rPr lang="en-GB" sz="2400" dirty="0">
                <a:solidFill>
                  <a:schemeClr val="bg1"/>
                </a:solidFill>
              </a:rPr>
              <a:t>    We bless you from the house of the Lord.</a:t>
            </a:r>
            <a:br>
              <a:rPr lang="en-GB" sz="2400" dirty="0">
                <a:solidFill>
                  <a:schemeClr val="bg1"/>
                </a:solidFill>
              </a:rPr>
            </a:br>
            <a:r>
              <a:rPr lang="en-GB" sz="2400" b="1" baseline="30000" dirty="0">
                <a:solidFill>
                  <a:schemeClr val="bg1"/>
                </a:solidFill>
              </a:rPr>
              <a:t>27 </a:t>
            </a:r>
            <a:r>
              <a:rPr lang="en-GB" sz="2400" dirty="0">
                <a:solidFill>
                  <a:schemeClr val="bg1"/>
                </a:solidFill>
              </a:rPr>
              <a:t>The Lord is God,</a:t>
            </a:r>
            <a:br>
              <a:rPr lang="en-GB" sz="2400" dirty="0">
                <a:solidFill>
                  <a:schemeClr val="bg1"/>
                </a:solidFill>
              </a:rPr>
            </a:br>
            <a:r>
              <a:rPr lang="en-GB" sz="2400" dirty="0">
                <a:solidFill>
                  <a:schemeClr val="bg1"/>
                </a:solidFill>
              </a:rPr>
              <a:t>    and he has made his light to shine upon us. </a:t>
            </a:r>
            <a:r>
              <a:rPr lang="en-GB" sz="2400" dirty="0">
                <a:solidFill>
                  <a:srgbClr val="F79646"/>
                </a:solidFill>
              </a:rPr>
              <a:t>Bind the festal sacrifice</a:t>
            </a:r>
            <a:r>
              <a:rPr lang="en-GB" sz="2400" dirty="0">
                <a:solidFill>
                  <a:schemeClr val="bg1"/>
                </a:solidFill>
              </a:rPr>
              <a:t> with cords, up to the horns of the altar!</a:t>
            </a:r>
          </a:p>
          <a:p>
            <a:r>
              <a:rPr lang="en-GB" sz="2400" dirty="0">
                <a:solidFill>
                  <a:schemeClr val="bg1"/>
                </a:solidFill>
              </a:rPr>
              <a:t> </a:t>
            </a:r>
          </a:p>
        </p:txBody>
      </p:sp>
    </p:spTree>
    <p:extLst>
      <p:ext uri="{BB962C8B-B14F-4D97-AF65-F5344CB8AC3E}">
        <p14:creationId xmlns:p14="http://schemas.microsoft.com/office/powerpoint/2010/main" val="362192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ctrTitle" idx="4294967295"/>
          </p:nvPr>
        </p:nvSpPr>
        <p:spPr>
          <a:xfrm>
            <a:off x="638175" y="1202350"/>
            <a:ext cx="5550202" cy="1159799"/>
          </a:xfrm>
          <a:prstGeom prst="rect">
            <a:avLst/>
          </a:prstGeom>
        </p:spPr>
        <p:txBody>
          <a:bodyPr lIns="91425" tIns="91425" rIns="91425" bIns="91425" anchor="b" anchorCtr="0">
            <a:noAutofit/>
          </a:bodyPr>
          <a:lstStyle/>
          <a:p>
            <a:pPr lvl="0">
              <a:spcBef>
                <a:spcPts val="0"/>
              </a:spcBef>
              <a:buNone/>
            </a:pPr>
            <a:r>
              <a:rPr lang="en-US" sz="3600" dirty="0">
                <a:solidFill>
                  <a:schemeClr val="accent6"/>
                </a:solidFill>
              </a:rPr>
              <a:t>1. The Reason for Prayer: Hosanna!</a:t>
            </a:r>
            <a:endParaRPr lang="en" sz="3600" dirty="0">
              <a:solidFill>
                <a:schemeClr val="accent6"/>
              </a:solidFill>
            </a:endParaRPr>
          </a:p>
        </p:txBody>
      </p:sp>
      <p:sp>
        <p:nvSpPr>
          <p:cNvPr id="263" name="Shape 263"/>
          <p:cNvSpPr txBox="1">
            <a:spLocks noGrp="1"/>
          </p:cNvSpPr>
          <p:nvPr>
            <p:ph type="subTitle" idx="4294967295"/>
          </p:nvPr>
        </p:nvSpPr>
        <p:spPr>
          <a:xfrm>
            <a:off x="714375" y="2401912"/>
            <a:ext cx="6593700" cy="784799"/>
          </a:xfrm>
          <a:prstGeom prst="rect">
            <a:avLst/>
          </a:prstGeom>
        </p:spPr>
        <p:txBody>
          <a:bodyPr lIns="91425" tIns="91425" rIns="91425" bIns="91425" anchor="t" anchorCtr="0">
            <a:noAutofit/>
          </a:bodyPr>
          <a:lstStyle/>
          <a:p>
            <a:pPr marL="457200" indent="-457200"/>
            <a:r>
              <a:rPr lang="en-GB" sz="2000" b="1" baseline="30000" dirty="0"/>
              <a:t>25 </a:t>
            </a:r>
            <a:r>
              <a:rPr lang="en-GB" sz="2000" dirty="0"/>
              <a:t>Save us, we pray, O Lord!</a:t>
            </a:r>
            <a:br>
              <a:rPr lang="en-GB" sz="2000" dirty="0"/>
            </a:br>
            <a:r>
              <a:rPr lang="en-GB" sz="2000" dirty="0"/>
              <a:t>    O Lord, we pray, give us success!</a:t>
            </a:r>
          </a:p>
        </p:txBody>
      </p:sp>
    </p:spTree>
    <p:extLst>
      <p:ext uri="{BB962C8B-B14F-4D97-AF65-F5344CB8AC3E}">
        <p14:creationId xmlns:p14="http://schemas.microsoft.com/office/powerpoint/2010/main" val="4257625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9" name="Shape 18"/>
          <p:cNvSpPr txBox="1"/>
          <p:nvPr/>
        </p:nvSpPr>
        <p:spPr>
          <a:xfrm>
            <a:off x="3853200" y="293593"/>
            <a:ext cx="1437600" cy="653699"/>
          </a:xfrm>
          <a:prstGeom prst="rect">
            <a:avLst/>
          </a:prstGeom>
          <a:noFill/>
          <a:ln>
            <a:noFill/>
          </a:ln>
        </p:spPr>
        <p:txBody>
          <a:bodyPr lIns="91425" tIns="91425" rIns="91425" bIns="91425" anchor="t" anchorCtr="0">
            <a:noAutofit/>
          </a:bodyPr>
          <a:lstStyle/>
          <a:p>
            <a:pPr lvl="0" algn="ctr">
              <a:spcBef>
                <a:spcPts val="0"/>
              </a:spcBef>
              <a:buNone/>
            </a:pPr>
            <a:r>
              <a:rPr lang="en" sz="9600" dirty="0">
                <a:solidFill>
                  <a:srgbClr val="FF9E00"/>
                </a:solidFill>
                <a:latin typeface="Montserrat"/>
                <a:ea typeface="Montserrat"/>
                <a:cs typeface="Montserrat"/>
                <a:sym typeface="Montserrat"/>
              </a:rPr>
              <a:t>“</a:t>
            </a:r>
          </a:p>
        </p:txBody>
      </p:sp>
      <p:sp>
        <p:nvSpPr>
          <p:cNvPr id="3" name="Rectangle 2"/>
          <p:cNvSpPr/>
          <p:nvPr/>
        </p:nvSpPr>
        <p:spPr>
          <a:xfrm>
            <a:off x="2154302" y="1576362"/>
            <a:ext cx="4863630" cy="1815882"/>
          </a:xfrm>
          <a:prstGeom prst="rect">
            <a:avLst/>
          </a:prstGeom>
        </p:spPr>
        <p:txBody>
          <a:bodyPr wrap="square">
            <a:spAutoFit/>
          </a:bodyPr>
          <a:lstStyle/>
          <a:p>
            <a:pPr algn="ctr"/>
            <a:r>
              <a:rPr lang="en-GB" sz="2800" dirty="0">
                <a:solidFill>
                  <a:schemeClr val="bg1"/>
                </a:solidFill>
                <a:latin typeface="Baskerville"/>
                <a:cs typeface="Baskerville"/>
              </a:rPr>
              <a:t>“Sin is believing the lie that you are self-created, </a:t>
            </a:r>
          </a:p>
          <a:p>
            <a:pPr algn="ctr"/>
            <a:r>
              <a:rPr lang="en-GB" sz="2800" dirty="0">
                <a:solidFill>
                  <a:schemeClr val="bg1"/>
                </a:solidFill>
                <a:latin typeface="Baskerville"/>
                <a:cs typeface="Baskerville"/>
              </a:rPr>
              <a:t>self-dependent &amp; self-sustained.”</a:t>
            </a:r>
          </a:p>
          <a:p>
            <a:pPr algn="ctr"/>
            <a:r>
              <a:rPr lang="en-GB" sz="2000" dirty="0">
                <a:solidFill>
                  <a:schemeClr val="bg1"/>
                </a:solidFill>
                <a:latin typeface="Baskerville"/>
                <a:cs typeface="Baskerville"/>
              </a:rPr>
              <a:t>St Augustine</a:t>
            </a:r>
            <a:r>
              <a:rPr lang="en-GB" sz="2800" dirty="0">
                <a:solidFill>
                  <a:schemeClr val="bg1"/>
                </a:solidFill>
                <a:latin typeface="Baskerville"/>
                <a:cs typeface="Baskerville"/>
              </a:rPr>
              <a:t>  </a:t>
            </a:r>
            <a:endParaRPr lang="en-US" sz="2800" dirty="0">
              <a:solidFill>
                <a:schemeClr val="bg1"/>
              </a:solidFill>
              <a:latin typeface="Baskerville"/>
              <a:cs typeface="Baskerville"/>
            </a:endParaRPr>
          </a:p>
        </p:txBody>
      </p:sp>
      <p:sp>
        <p:nvSpPr>
          <p:cNvPr id="12" name="Shape 16"/>
          <p:cNvSpPr/>
          <p:nvPr/>
        </p:nvSpPr>
        <p:spPr>
          <a:xfrm>
            <a:off x="818062" y="805650"/>
            <a:ext cx="7507875" cy="3532200"/>
          </a:xfrm>
          <a:custGeom>
            <a:avLst/>
            <a:gdLst/>
            <a:ahLst/>
            <a:cxnLst/>
            <a:rect l="0" t="0" r="0" b="0"/>
            <a:pathLst>
              <a:path w="300315" h="141288" extrusionOk="0">
                <a:moveTo>
                  <a:pt x="121105" y="0"/>
                </a:moveTo>
                <a:lnTo>
                  <a:pt x="0" y="0"/>
                </a:lnTo>
                <a:lnTo>
                  <a:pt x="0" y="141288"/>
                </a:lnTo>
                <a:lnTo>
                  <a:pt x="300315" y="141288"/>
                </a:lnTo>
                <a:lnTo>
                  <a:pt x="300315" y="305"/>
                </a:lnTo>
                <a:lnTo>
                  <a:pt x="179211" y="305"/>
                </a:lnTo>
              </a:path>
            </a:pathLst>
          </a:custGeom>
          <a:noFill/>
          <a:ln w="76200" cap="flat" cmpd="sng">
            <a:solidFill>
              <a:srgbClr val="FF9E00"/>
            </a:solidFill>
            <a:prstDash val="solid"/>
            <a:miter/>
            <a:headEnd type="none" w="lg" len="lg"/>
            <a:tailEnd type="none" w="lg" len="lg"/>
          </a:ln>
        </p:spPr>
      </p:sp>
    </p:spTree>
    <p:extLst>
      <p:ext uri="{BB962C8B-B14F-4D97-AF65-F5344CB8AC3E}">
        <p14:creationId xmlns:p14="http://schemas.microsoft.com/office/powerpoint/2010/main" val="1003561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31DA5C-ECF7-D245-841C-35C3C749EF95}"/>
              </a:ext>
            </a:extLst>
          </p:cNvPr>
          <p:cNvSpPr/>
          <p:nvPr/>
        </p:nvSpPr>
        <p:spPr>
          <a:xfrm>
            <a:off x="756744" y="943869"/>
            <a:ext cx="7851227" cy="3662541"/>
          </a:xfrm>
          <a:prstGeom prst="rect">
            <a:avLst/>
          </a:prstGeom>
        </p:spPr>
        <p:txBody>
          <a:bodyPr wrap="square">
            <a:spAutoFit/>
          </a:bodyPr>
          <a:lstStyle/>
          <a:p>
            <a:r>
              <a:rPr lang="en-SG" sz="2400" dirty="0">
                <a:solidFill>
                  <a:srgbClr val="EFEFEF"/>
                </a:solidFill>
                <a:latin typeface="PT Serif"/>
                <a:sym typeface="PT Serif"/>
              </a:rPr>
              <a:t>And they were bringing children to him that he might touch them, and the disciples rebuked them. But when Jesus saw it, he was indignant and said to them, “Let the children come to me; do not hinder them, for to such belongs the kingdom of God. Truly, I say to you, whoever does not receive the kingdom of God like a child shall not enter it.” And he took them in his arms and blessed them, laying his hands on them. </a:t>
            </a:r>
          </a:p>
          <a:p>
            <a:endParaRPr lang="en-SG" sz="2000" dirty="0">
              <a:solidFill>
                <a:srgbClr val="EFEFEF"/>
              </a:solidFill>
              <a:latin typeface="PT Serif"/>
              <a:sym typeface="PT Serif"/>
            </a:endParaRPr>
          </a:p>
          <a:p>
            <a:r>
              <a:rPr lang="en-SG" sz="2000" dirty="0">
                <a:solidFill>
                  <a:srgbClr val="EFEFEF"/>
                </a:solidFill>
                <a:latin typeface="PT Serif"/>
                <a:sym typeface="PT Serif"/>
              </a:rPr>
              <a:t>Mark 10:13-16</a:t>
            </a:r>
            <a:endParaRPr lang="en-US" sz="2000" dirty="0">
              <a:solidFill>
                <a:srgbClr val="EFEFEF"/>
              </a:solidFill>
              <a:latin typeface="PT Serif"/>
              <a:sym typeface="PT Serif"/>
            </a:endParaRPr>
          </a:p>
        </p:txBody>
      </p:sp>
    </p:spTree>
    <p:extLst>
      <p:ext uri="{BB962C8B-B14F-4D97-AF65-F5344CB8AC3E}">
        <p14:creationId xmlns:p14="http://schemas.microsoft.com/office/powerpoint/2010/main" val="1430179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9" name="Shape 18"/>
          <p:cNvSpPr txBox="1"/>
          <p:nvPr/>
        </p:nvSpPr>
        <p:spPr>
          <a:xfrm>
            <a:off x="3853200" y="293593"/>
            <a:ext cx="1437600" cy="653699"/>
          </a:xfrm>
          <a:prstGeom prst="rect">
            <a:avLst/>
          </a:prstGeom>
          <a:noFill/>
          <a:ln>
            <a:noFill/>
          </a:ln>
        </p:spPr>
        <p:txBody>
          <a:bodyPr lIns="91425" tIns="91425" rIns="91425" bIns="91425" anchor="t" anchorCtr="0">
            <a:noAutofit/>
          </a:bodyPr>
          <a:lstStyle/>
          <a:p>
            <a:pPr lvl="0" algn="ctr">
              <a:spcBef>
                <a:spcPts val="0"/>
              </a:spcBef>
              <a:buNone/>
            </a:pPr>
            <a:r>
              <a:rPr lang="en" sz="9600" dirty="0">
                <a:solidFill>
                  <a:srgbClr val="FF9E00"/>
                </a:solidFill>
                <a:latin typeface="Montserrat"/>
                <a:ea typeface="Montserrat"/>
                <a:cs typeface="Montserrat"/>
                <a:sym typeface="Montserrat"/>
              </a:rPr>
              <a:t>“</a:t>
            </a:r>
          </a:p>
        </p:txBody>
      </p:sp>
      <p:sp>
        <p:nvSpPr>
          <p:cNvPr id="12" name="Shape 16"/>
          <p:cNvSpPr/>
          <p:nvPr/>
        </p:nvSpPr>
        <p:spPr>
          <a:xfrm>
            <a:off x="818062" y="805650"/>
            <a:ext cx="7507875" cy="3532200"/>
          </a:xfrm>
          <a:custGeom>
            <a:avLst/>
            <a:gdLst/>
            <a:ahLst/>
            <a:cxnLst/>
            <a:rect l="0" t="0" r="0" b="0"/>
            <a:pathLst>
              <a:path w="300315" h="141288" extrusionOk="0">
                <a:moveTo>
                  <a:pt x="121105" y="0"/>
                </a:moveTo>
                <a:lnTo>
                  <a:pt x="0" y="0"/>
                </a:lnTo>
                <a:lnTo>
                  <a:pt x="0" y="141288"/>
                </a:lnTo>
                <a:lnTo>
                  <a:pt x="300315" y="141288"/>
                </a:lnTo>
                <a:lnTo>
                  <a:pt x="300315" y="305"/>
                </a:lnTo>
                <a:lnTo>
                  <a:pt x="179211" y="305"/>
                </a:lnTo>
              </a:path>
            </a:pathLst>
          </a:custGeom>
          <a:noFill/>
          <a:ln w="76200" cap="flat" cmpd="sng">
            <a:solidFill>
              <a:srgbClr val="FF9E00"/>
            </a:solidFill>
            <a:prstDash val="solid"/>
            <a:miter/>
            <a:headEnd type="none" w="lg" len="lg"/>
            <a:tailEnd type="none" w="lg" len="lg"/>
          </a:ln>
        </p:spPr>
      </p:sp>
      <p:sp>
        <p:nvSpPr>
          <p:cNvPr id="2" name="Rectangle 1"/>
          <p:cNvSpPr/>
          <p:nvPr/>
        </p:nvSpPr>
        <p:spPr>
          <a:xfrm>
            <a:off x="1274335" y="1717982"/>
            <a:ext cx="6485352" cy="1692771"/>
          </a:xfrm>
          <a:prstGeom prst="rect">
            <a:avLst/>
          </a:prstGeom>
        </p:spPr>
        <p:txBody>
          <a:bodyPr wrap="square">
            <a:spAutoFit/>
          </a:bodyPr>
          <a:lstStyle/>
          <a:p>
            <a:pPr algn="ctr"/>
            <a:r>
              <a:rPr lang="en-GB" sz="2800" dirty="0">
                <a:solidFill>
                  <a:schemeClr val="bg1"/>
                </a:solidFill>
                <a:latin typeface="Baskerville"/>
                <a:cs typeface="Baskerville"/>
              </a:rPr>
              <a:t>Truly, I say to you, whoever does not receive the kingdom of God like a child shall not enter it.”</a:t>
            </a:r>
          </a:p>
          <a:p>
            <a:pPr algn="ctr"/>
            <a:r>
              <a:rPr lang="en-GB" sz="2000" dirty="0">
                <a:solidFill>
                  <a:schemeClr val="bg1"/>
                </a:solidFill>
                <a:latin typeface="Baskerville"/>
                <a:cs typeface="Baskerville"/>
              </a:rPr>
              <a:t>Mark 10:15 </a:t>
            </a:r>
            <a:endParaRPr lang="en-GB" sz="2000" i="1" dirty="0">
              <a:solidFill>
                <a:schemeClr val="bg1"/>
              </a:solidFill>
              <a:latin typeface="Baskerville"/>
              <a:cs typeface="Baskerville"/>
            </a:endParaRPr>
          </a:p>
        </p:txBody>
      </p:sp>
    </p:spTree>
    <p:extLst>
      <p:ext uri="{BB962C8B-B14F-4D97-AF65-F5344CB8AC3E}">
        <p14:creationId xmlns:p14="http://schemas.microsoft.com/office/powerpoint/2010/main" val="113139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2" name="Picture 1" descr="137602949595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44"/>
            <a:ext cx="9140724" cy="5145344"/>
          </a:xfrm>
          <a:prstGeom prst="rect">
            <a:avLst/>
          </a:prstGeom>
        </p:spPr>
      </p:pic>
      <p:sp>
        <p:nvSpPr>
          <p:cNvPr id="4" name="TextBox 3"/>
          <p:cNvSpPr txBox="1"/>
          <p:nvPr/>
        </p:nvSpPr>
        <p:spPr>
          <a:xfrm>
            <a:off x="376296" y="2561255"/>
            <a:ext cx="4519664" cy="369332"/>
          </a:xfrm>
          <a:prstGeom prst="rect">
            <a:avLst/>
          </a:prstGeom>
          <a:noFill/>
        </p:spPr>
        <p:txBody>
          <a:bodyPr wrap="none" rtlCol="0">
            <a:spAutoFit/>
          </a:bodyPr>
          <a:lstStyle/>
          <a:p>
            <a:r>
              <a:rPr lang="en-US" sz="1800" dirty="0">
                <a:latin typeface="Chalkduster"/>
                <a:cs typeface="Chalkduster"/>
              </a:rPr>
              <a:t>Can a child draw a bad picture?</a:t>
            </a:r>
          </a:p>
        </p:txBody>
      </p:sp>
      <p:sp>
        <p:nvSpPr>
          <p:cNvPr id="5" name="Rectangle 4"/>
          <p:cNvSpPr/>
          <p:nvPr/>
        </p:nvSpPr>
        <p:spPr>
          <a:xfrm>
            <a:off x="376296" y="3180788"/>
            <a:ext cx="4572000" cy="1231106"/>
          </a:xfrm>
          <a:prstGeom prst="rect">
            <a:avLst/>
          </a:prstGeom>
        </p:spPr>
        <p:txBody>
          <a:bodyPr>
            <a:spAutoFit/>
          </a:bodyPr>
          <a:lstStyle/>
          <a:p>
            <a:r>
              <a:rPr lang="en-GB" sz="2000" dirty="0"/>
              <a:t>Truly, I say to you, whoever does not receive the kingdom of God like a child shall not enter it.” </a:t>
            </a:r>
          </a:p>
          <a:p>
            <a:r>
              <a:rPr lang="en-GB" dirty="0"/>
              <a:t>Mark 10:15 </a:t>
            </a:r>
          </a:p>
        </p:txBody>
      </p:sp>
    </p:spTree>
    <p:extLst>
      <p:ext uri="{BB962C8B-B14F-4D97-AF65-F5344CB8AC3E}">
        <p14:creationId xmlns:p14="http://schemas.microsoft.com/office/powerpoint/2010/main" val="1084814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4981" y="672965"/>
            <a:ext cx="6317526" cy="3785652"/>
          </a:xfrm>
          <a:prstGeom prst="rect">
            <a:avLst/>
          </a:prstGeom>
        </p:spPr>
        <p:txBody>
          <a:bodyPr wrap="square">
            <a:spAutoFit/>
          </a:bodyPr>
          <a:lstStyle/>
          <a:p>
            <a:r>
              <a:rPr lang="en-US" sz="2000" b="1" dirty="0">
                <a:solidFill>
                  <a:schemeClr val="bg1"/>
                </a:solidFill>
                <a:latin typeface="Baskerville"/>
                <a:cs typeface="Baskerville"/>
              </a:rPr>
              <a:t>10 top richest men in Singapore (2016)</a:t>
            </a:r>
          </a:p>
          <a:p>
            <a:r>
              <a:rPr lang="en-US" sz="2000" dirty="0">
                <a:solidFill>
                  <a:srgbClr val="F79646"/>
                </a:solidFill>
                <a:latin typeface="Baskerville"/>
                <a:cs typeface="Baskerville"/>
              </a:rPr>
              <a:t>1. Robert and Philip Ng </a:t>
            </a:r>
            <a:r>
              <a:rPr lang="en-US" sz="2000" dirty="0">
                <a:solidFill>
                  <a:schemeClr val="bg1"/>
                </a:solidFill>
                <a:latin typeface="Baskerville"/>
                <a:cs typeface="Baskerville"/>
              </a:rPr>
              <a:t>– US$10.1billion (S$12.5 billion)</a:t>
            </a:r>
          </a:p>
          <a:p>
            <a:r>
              <a:rPr lang="en-US" sz="2000" dirty="0">
                <a:solidFill>
                  <a:schemeClr val="bg1"/>
                </a:solidFill>
                <a:latin typeface="Baskerville"/>
                <a:cs typeface="Baskerville"/>
              </a:rPr>
              <a:t>2. Wee Cho Yan – US$5 billion (S$6.2 billion)</a:t>
            </a:r>
          </a:p>
          <a:p>
            <a:r>
              <a:rPr lang="en-US" sz="2000" dirty="0">
                <a:solidFill>
                  <a:schemeClr val="bg1"/>
                </a:solidFill>
                <a:latin typeface="Baskerville"/>
                <a:cs typeface="Baskerville"/>
              </a:rPr>
              <a:t>3. </a:t>
            </a:r>
            <a:r>
              <a:rPr lang="en-US" sz="2000" dirty="0" err="1">
                <a:solidFill>
                  <a:schemeClr val="bg1"/>
                </a:solidFill>
                <a:latin typeface="Baskerville"/>
                <a:cs typeface="Baskerville"/>
              </a:rPr>
              <a:t>Kwee</a:t>
            </a:r>
            <a:r>
              <a:rPr lang="en-US" sz="2000" dirty="0">
                <a:solidFill>
                  <a:schemeClr val="bg1"/>
                </a:solidFill>
                <a:latin typeface="Baskerville"/>
                <a:cs typeface="Baskerville"/>
              </a:rPr>
              <a:t> brothers – US$4.6 billion (S$5.7 billion)</a:t>
            </a:r>
          </a:p>
          <a:p>
            <a:r>
              <a:rPr lang="en-US" sz="2000" dirty="0">
                <a:solidFill>
                  <a:schemeClr val="bg1"/>
                </a:solidFill>
                <a:latin typeface="Baskerville"/>
                <a:cs typeface="Baskerville"/>
              </a:rPr>
              <a:t>4. Kuok </a:t>
            </a:r>
            <a:r>
              <a:rPr lang="en-US" sz="2000" dirty="0" err="1">
                <a:solidFill>
                  <a:schemeClr val="bg1"/>
                </a:solidFill>
                <a:latin typeface="Baskerville"/>
                <a:cs typeface="Baskerville"/>
              </a:rPr>
              <a:t>Khoon</a:t>
            </a:r>
            <a:r>
              <a:rPr lang="en-US" sz="2000" dirty="0">
                <a:solidFill>
                  <a:schemeClr val="bg1"/>
                </a:solidFill>
                <a:latin typeface="Baskerville"/>
                <a:cs typeface="Baskerville"/>
              </a:rPr>
              <a:t> Hong – US$2.6 billion (S$3.2 billion)</a:t>
            </a:r>
          </a:p>
          <a:p>
            <a:r>
              <a:rPr lang="en-US" sz="2000" dirty="0">
                <a:solidFill>
                  <a:schemeClr val="bg1"/>
                </a:solidFill>
                <a:latin typeface="Baskerville"/>
                <a:cs typeface="Baskerville"/>
              </a:rPr>
              <a:t>5. Peter Lim – US$2 billion (S$2.5 billion)</a:t>
            </a:r>
          </a:p>
          <a:p>
            <a:r>
              <a:rPr lang="en-US" sz="2000" dirty="0">
                <a:solidFill>
                  <a:schemeClr val="bg1"/>
                </a:solidFill>
                <a:latin typeface="Baskerville"/>
                <a:cs typeface="Baskerville"/>
              </a:rPr>
              <a:t>6. Sam </a:t>
            </a:r>
            <a:r>
              <a:rPr lang="en-US" sz="2000" dirty="0" err="1">
                <a:solidFill>
                  <a:schemeClr val="bg1"/>
                </a:solidFill>
                <a:latin typeface="Baskerville"/>
                <a:cs typeface="Baskerville"/>
              </a:rPr>
              <a:t>Goi</a:t>
            </a:r>
            <a:r>
              <a:rPr lang="en-US" sz="2000" dirty="0">
                <a:solidFill>
                  <a:schemeClr val="bg1"/>
                </a:solidFill>
                <a:latin typeface="Baskerville"/>
                <a:cs typeface="Baskerville"/>
              </a:rPr>
              <a:t> – US$1.7 billion (S$2.1 billion)</a:t>
            </a:r>
          </a:p>
          <a:p>
            <a:r>
              <a:rPr lang="en-US" sz="2000" dirty="0">
                <a:solidFill>
                  <a:schemeClr val="bg1"/>
                </a:solidFill>
                <a:latin typeface="Baskerville"/>
                <a:cs typeface="Baskerville"/>
              </a:rPr>
              <a:t>7. </a:t>
            </a:r>
            <a:r>
              <a:rPr lang="en-US" sz="2000" dirty="0" err="1">
                <a:solidFill>
                  <a:schemeClr val="bg1"/>
                </a:solidFill>
                <a:latin typeface="Baskerville"/>
                <a:cs typeface="Baskerville"/>
              </a:rPr>
              <a:t>Zhong</a:t>
            </a:r>
            <a:r>
              <a:rPr lang="en-US" sz="2000" dirty="0">
                <a:solidFill>
                  <a:schemeClr val="bg1"/>
                </a:solidFill>
                <a:latin typeface="Baskerville"/>
                <a:cs typeface="Baskerville"/>
              </a:rPr>
              <a:t> Sheng </a:t>
            </a:r>
            <a:r>
              <a:rPr lang="en-US" sz="2000" dirty="0" err="1">
                <a:solidFill>
                  <a:schemeClr val="bg1"/>
                </a:solidFill>
                <a:latin typeface="Baskerville"/>
                <a:cs typeface="Baskerville"/>
              </a:rPr>
              <a:t>Jian</a:t>
            </a:r>
            <a:r>
              <a:rPr lang="en-US" sz="2000" dirty="0">
                <a:solidFill>
                  <a:schemeClr val="bg1"/>
                </a:solidFill>
                <a:latin typeface="Baskerville"/>
                <a:cs typeface="Baskerville"/>
              </a:rPr>
              <a:t> – US$1.7 billion (S$2.1 billion)</a:t>
            </a:r>
          </a:p>
          <a:p>
            <a:r>
              <a:rPr lang="en-US" sz="2000" dirty="0">
                <a:solidFill>
                  <a:schemeClr val="bg1"/>
                </a:solidFill>
                <a:latin typeface="Baskerville"/>
                <a:cs typeface="Baskerville"/>
              </a:rPr>
              <a:t>8. Lim </a:t>
            </a:r>
            <a:r>
              <a:rPr lang="en-US" sz="2000" dirty="0" err="1">
                <a:solidFill>
                  <a:schemeClr val="bg1"/>
                </a:solidFill>
                <a:latin typeface="Baskerville"/>
                <a:cs typeface="Baskerville"/>
              </a:rPr>
              <a:t>Oon</a:t>
            </a:r>
            <a:r>
              <a:rPr lang="en-US" sz="2000" dirty="0">
                <a:solidFill>
                  <a:schemeClr val="bg1"/>
                </a:solidFill>
                <a:latin typeface="Baskerville"/>
                <a:cs typeface="Baskerville"/>
              </a:rPr>
              <a:t> </a:t>
            </a:r>
            <a:r>
              <a:rPr lang="en-US" sz="2000" dirty="0" err="1">
                <a:solidFill>
                  <a:schemeClr val="bg1"/>
                </a:solidFill>
                <a:latin typeface="Baskerville"/>
                <a:cs typeface="Baskerville"/>
              </a:rPr>
              <a:t>Kuin</a:t>
            </a:r>
            <a:r>
              <a:rPr lang="en-US" sz="2000" dirty="0">
                <a:solidFill>
                  <a:schemeClr val="bg1"/>
                </a:solidFill>
                <a:latin typeface="Baskerville"/>
                <a:cs typeface="Baskerville"/>
              </a:rPr>
              <a:t> – US$1.5 billion (S$1.9 billion)</a:t>
            </a:r>
          </a:p>
          <a:p>
            <a:r>
              <a:rPr lang="en-US" sz="2000" dirty="0">
                <a:solidFill>
                  <a:schemeClr val="bg1"/>
                </a:solidFill>
                <a:latin typeface="Baskerville"/>
                <a:cs typeface="Baskerville"/>
              </a:rPr>
              <a:t>9. </a:t>
            </a:r>
            <a:r>
              <a:rPr lang="en-US" sz="2000" dirty="0" err="1">
                <a:solidFill>
                  <a:schemeClr val="bg1"/>
                </a:solidFill>
                <a:latin typeface="Baskerville"/>
                <a:cs typeface="Baskerville"/>
              </a:rPr>
              <a:t>Koh</a:t>
            </a:r>
            <a:r>
              <a:rPr lang="en-US" sz="2000" dirty="0">
                <a:solidFill>
                  <a:schemeClr val="bg1"/>
                </a:solidFill>
                <a:latin typeface="Baskerville"/>
                <a:cs typeface="Baskerville"/>
              </a:rPr>
              <a:t> Wee </a:t>
            </a:r>
            <a:r>
              <a:rPr lang="en-US" sz="2000" dirty="0" err="1">
                <a:solidFill>
                  <a:schemeClr val="bg1"/>
                </a:solidFill>
                <a:latin typeface="Baskerville"/>
                <a:cs typeface="Baskerville"/>
              </a:rPr>
              <a:t>Meng</a:t>
            </a:r>
            <a:r>
              <a:rPr lang="en-US" sz="2000" dirty="0">
                <a:solidFill>
                  <a:schemeClr val="bg1"/>
                </a:solidFill>
                <a:latin typeface="Baskerville"/>
                <a:cs typeface="Baskerville"/>
              </a:rPr>
              <a:t> – US$1.4 billion (S$1.7 billion)</a:t>
            </a:r>
          </a:p>
          <a:p>
            <a:r>
              <a:rPr lang="en-US" sz="2000" dirty="0">
                <a:solidFill>
                  <a:schemeClr val="bg1"/>
                </a:solidFill>
                <a:latin typeface="Baskerville"/>
                <a:cs typeface="Baskerville"/>
              </a:rPr>
              <a:t>10. </a:t>
            </a:r>
            <a:r>
              <a:rPr lang="en-US" sz="2000" dirty="0" err="1">
                <a:solidFill>
                  <a:schemeClr val="bg1"/>
                </a:solidFill>
                <a:latin typeface="Baskerville"/>
                <a:cs typeface="Baskerville"/>
              </a:rPr>
              <a:t>Asok</a:t>
            </a:r>
            <a:r>
              <a:rPr lang="en-US" sz="2000" dirty="0">
                <a:solidFill>
                  <a:schemeClr val="bg1"/>
                </a:solidFill>
                <a:latin typeface="Baskerville"/>
                <a:cs typeface="Baskerville"/>
              </a:rPr>
              <a:t> Kumar </a:t>
            </a:r>
            <a:r>
              <a:rPr lang="en-US" sz="2000" dirty="0" err="1">
                <a:solidFill>
                  <a:schemeClr val="bg1"/>
                </a:solidFill>
                <a:latin typeface="Baskerville"/>
                <a:cs typeface="Baskerville"/>
              </a:rPr>
              <a:t>Hiranandani</a:t>
            </a:r>
            <a:r>
              <a:rPr lang="en-US" sz="2000" dirty="0">
                <a:solidFill>
                  <a:schemeClr val="bg1"/>
                </a:solidFill>
                <a:latin typeface="Baskerville"/>
                <a:cs typeface="Baskerville"/>
              </a:rPr>
              <a:t> – US$1 billion (S$1.2 billion)</a:t>
            </a:r>
          </a:p>
          <a:p>
            <a:r>
              <a:rPr lang="en-US" sz="2000" dirty="0">
                <a:solidFill>
                  <a:schemeClr val="bg1"/>
                </a:solidFill>
                <a:latin typeface="Baskerville"/>
                <a:cs typeface="Baskerville"/>
              </a:rPr>
              <a:t>    .</a:t>
            </a:r>
            <a:r>
              <a:rPr lang="en-US" sz="1600" dirty="0">
                <a:solidFill>
                  <a:schemeClr val="bg1"/>
                </a:solidFill>
                <a:latin typeface="Baskerville"/>
                <a:cs typeface="Baskerville"/>
              </a:rPr>
              <a:t>... </a:t>
            </a:r>
            <a:r>
              <a:rPr lang="en-US" sz="1600" dirty="0">
                <a:solidFill>
                  <a:schemeClr val="bg1"/>
                </a:solidFill>
                <a:latin typeface="Baskerville"/>
              </a:rPr>
              <a:t>Terry Wong</a:t>
            </a:r>
            <a:endParaRPr lang="en-US" sz="2000" dirty="0">
              <a:solidFill>
                <a:schemeClr val="bg1"/>
              </a:solidFill>
              <a:latin typeface="Baskerville"/>
            </a:endParaRPr>
          </a:p>
        </p:txBody>
      </p:sp>
    </p:spTree>
    <p:extLst>
      <p:ext uri="{BB962C8B-B14F-4D97-AF65-F5344CB8AC3E}">
        <p14:creationId xmlns:p14="http://schemas.microsoft.com/office/powerpoint/2010/main" val="357312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9" name="Shape 18"/>
          <p:cNvSpPr txBox="1"/>
          <p:nvPr/>
        </p:nvSpPr>
        <p:spPr>
          <a:xfrm>
            <a:off x="3853200" y="293593"/>
            <a:ext cx="1437600" cy="653699"/>
          </a:xfrm>
          <a:prstGeom prst="rect">
            <a:avLst/>
          </a:prstGeom>
          <a:noFill/>
          <a:ln>
            <a:noFill/>
          </a:ln>
        </p:spPr>
        <p:txBody>
          <a:bodyPr lIns="91425" tIns="91425" rIns="91425" bIns="91425" anchor="t" anchorCtr="0">
            <a:noAutofit/>
          </a:bodyPr>
          <a:lstStyle/>
          <a:p>
            <a:pPr lvl="0" algn="ctr">
              <a:spcBef>
                <a:spcPts val="0"/>
              </a:spcBef>
              <a:buNone/>
            </a:pPr>
            <a:r>
              <a:rPr lang="en" sz="9600" dirty="0">
                <a:solidFill>
                  <a:srgbClr val="FF9E00"/>
                </a:solidFill>
                <a:latin typeface="Montserrat"/>
                <a:ea typeface="Montserrat"/>
                <a:cs typeface="Montserrat"/>
                <a:sym typeface="Montserrat"/>
              </a:rPr>
              <a:t>“</a:t>
            </a:r>
          </a:p>
        </p:txBody>
      </p:sp>
      <p:sp>
        <p:nvSpPr>
          <p:cNvPr id="12" name="Shape 16"/>
          <p:cNvSpPr/>
          <p:nvPr/>
        </p:nvSpPr>
        <p:spPr>
          <a:xfrm>
            <a:off x="818062" y="805650"/>
            <a:ext cx="7507875" cy="3532200"/>
          </a:xfrm>
          <a:custGeom>
            <a:avLst/>
            <a:gdLst/>
            <a:ahLst/>
            <a:cxnLst/>
            <a:rect l="0" t="0" r="0" b="0"/>
            <a:pathLst>
              <a:path w="300315" h="141288" extrusionOk="0">
                <a:moveTo>
                  <a:pt x="121105" y="0"/>
                </a:moveTo>
                <a:lnTo>
                  <a:pt x="0" y="0"/>
                </a:lnTo>
                <a:lnTo>
                  <a:pt x="0" y="141288"/>
                </a:lnTo>
                <a:lnTo>
                  <a:pt x="300315" y="141288"/>
                </a:lnTo>
                <a:lnTo>
                  <a:pt x="300315" y="305"/>
                </a:lnTo>
                <a:lnTo>
                  <a:pt x="179211" y="305"/>
                </a:lnTo>
              </a:path>
            </a:pathLst>
          </a:custGeom>
          <a:noFill/>
          <a:ln w="76200" cap="flat" cmpd="sng">
            <a:solidFill>
              <a:srgbClr val="FF9E00"/>
            </a:solidFill>
            <a:prstDash val="solid"/>
            <a:miter/>
            <a:headEnd type="none" w="lg" len="lg"/>
            <a:tailEnd type="none" w="lg" len="lg"/>
          </a:ln>
        </p:spPr>
      </p:sp>
      <p:sp>
        <p:nvSpPr>
          <p:cNvPr id="2" name="Rectangle 1"/>
          <p:cNvSpPr/>
          <p:nvPr/>
        </p:nvSpPr>
        <p:spPr>
          <a:xfrm>
            <a:off x="1274335" y="1233634"/>
            <a:ext cx="4192962" cy="2677656"/>
          </a:xfrm>
          <a:prstGeom prst="rect">
            <a:avLst/>
          </a:prstGeom>
        </p:spPr>
        <p:txBody>
          <a:bodyPr wrap="square">
            <a:spAutoFit/>
          </a:bodyPr>
          <a:lstStyle/>
          <a:p>
            <a:r>
              <a:rPr lang="mr-IN" sz="2400" dirty="0">
                <a:solidFill>
                  <a:schemeClr val="bg1"/>
                </a:solidFill>
                <a:latin typeface="Baskerville"/>
                <a:cs typeface="Baskerville"/>
              </a:rPr>
              <a:t>…</a:t>
            </a:r>
            <a:r>
              <a:rPr lang="en-US" sz="2400" dirty="0">
                <a:solidFill>
                  <a:schemeClr val="bg1"/>
                </a:solidFill>
                <a:latin typeface="Baskerville"/>
                <a:cs typeface="Baskerville"/>
              </a:rPr>
              <a:t>I had always wanted to know God, perhaps in an intellectual way. I did not </a:t>
            </a:r>
            <a:r>
              <a:rPr lang="en-US" sz="2400" dirty="0" err="1">
                <a:solidFill>
                  <a:schemeClr val="bg1"/>
                </a:solidFill>
                <a:latin typeface="Baskerville"/>
                <a:cs typeface="Baskerville"/>
              </a:rPr>
              <a:t>realise</a:t>
            </a:r>
            <a:r>
              <a:rPr lang="en-US" sz="2400" dirty="0">
                <a:solidFill>
                  <a:schemeClr val="bg1"/>
                </a:solidFill>
                <a:latin typeface="Baskerville"/>
                <a:cs typeface="Baskerville"/>
              </a:rPr>
              <a:t> that knowing God involved a relationship. So I searched as there was always something missing in me. </a:t>
            </a:r>
          </a:p>
        </p:txBody>
      </p:sp>
      <p:pic>
        <p:nvPicPr>
          <p:cNvPr id="4" name="Picture 3" descr="478-Awards-2011-crop-copy-Compressed-229x3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6335" y="1143000"/>
            <a:ext cx="2181225" cy="2857500"/>
          </a:xfrm>
          <a:prstGeom prst="rect">
            <a:avLst/>
          </a:prstGeom>
        </p:spPr>
      </p:pic>
    </p:spTree>
    <p:extLst>
      <p:ext uri="{BB962C8B-B14F-4D97-AF65-F5344CB8AC3E}">
        <p14:creationId xmlns:p14="http://schemas.microsoft.com/office/powerpoint/2010/main" val="4053351297"/>
      </p:ext>
    </p:extLst>
  </p:cSld>
  <p:clrMapOvr>
    <a:masterClrMapping/>
  </p:clrMapOvr>
</p:sld>
</file>

<file path=ppt/theme/theme1.xml><?xml version="1.0" encoding="utf-8"?>
<a:theme xmlns:a="http://schemas.openxmlformats.org/drawingml/2006/main" name="Balthasa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TotalTime>
  <Words>594</Words>
  <Application>Microsoft Macintosh PowerPoint</Application>
  <PresentationFormat>On-screen Show (16:9)</PresentationFormat>
  <Paragraphs>61</Paragraphs>
  <Slides>17</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Abril Fatface</vt:lpstr>
      <vt:lpstr>Montserrat</vt:lpstr>
      <vt:lpstr>Baskerville SemiBold</vt:lpstr>
      <vt:lpstr>PT Serif</vt:lpstr>
      <vt:lpstr>Baskerville</vt:lpstr>
      <vt:lpstr>Chalkduster</vt:lpstr>
      <vt:lpstr>Balthasar template</vt:lpstr>
      <vt:lpstr>The Procession </vt:lpstr>
      <vt:lpstr>PowerPoint Presentation</vt:lpstr>
      <vt:lpstr>1. The Reason for Prayer: Hosanna!</vt:lpstr>
      <vt:lpstr>PowerPoint Presentation</vt:lpstr>
      <vt:lpstr>PowerPoint Presentation</vt:lpstr>
      <vt:lpstr>PowerPoint Presentation</vt:lpstr>
      <vt:lpstr>PowerPoint Presentation</vt:lpstr>
      <vt:lpstr>PowerPoint Presentation</vt:lpstr>
      <vt:lpstr>PowerPoint Presentation</vt:lpstr>
      <vt:lpstr>2. The Reason for Praise:       He is King!</vt:lpstr>
      <vt:lpstr>PowerPoint Presentation</vt:lpstr>
      <vt:lpstr>3. The Reason for Procession:  The Sacrifice</vt:lpstr>
      <vt:lpstr>PowerPoint Presentation</vt:lpstr>
      <vt:lpstr>PowerPoint Presentation</vt:lpstr>
      <vt:lpstr>PowerPoint Presentation</vt:lpstr>
      <vt:lpstr>Our Response</vt:lpstr>
      <vt:lpstr>PowerPoint Presentation</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cp:lastModifiedBy>Microsoft Office User</cp:lastModifiedBy>
  <cp:revision>19</cp:revision>
  <dcterms:modified xsi:type="dcterms:W3CDTF">2018-03-24T05:18:41Z</dcterms:modified>
</cp:coreProperties>
</file>