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pptx" ContentType="image/pptx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ptx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cqJCSdWeoHdpak7wo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eNDVfgKafi-4CVSKK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eOq4kXKF2R01FPGs4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ePhijt221vX8jWIyY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eMUNgSGvrlFvGF1MF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eJNEHj-IeogdmEo3W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crIHFwzZqxQese_Oa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eKt92IMoq7J_X0yo9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o4zU73P7eyVJztCm1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eLYSG87rs0gZu1GZv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zfzSDFFdSQvUre5nx.pptx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2019-12-17T11:55:29.177Z</dcterms:created>
  <dcterms:modified xsi:type="dcterms:W3CDTF">2019-12-17T11:55:29.177Z</dcterms:modified>
</cp:coreProperties>
</file>