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ptx" ContentType="image/pptx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78"/>
    <p:restoredTop sz="94554"/>
  </p:normalViewPr>
  <p:slideViewPr>
    <p:cSldViewPr snapToGrid="0" snapToObjects="1">
      <p:cViewPr varScale="1">
        <p:scale>
          <a:sx n="166" d="100"/>
          <a:sy n="166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3" d="100"/>
        <a:sy n="1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3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pt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pt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pt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pt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pt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pt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pt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pt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ptx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wb2FYS5hzr7N3i4A6y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wb5iOp5PuWPQURxQOs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wb69-DizGj-LV0_C6s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wb7IGxHk4WokgEGlXh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wb6oykhnvjXd4OK8n5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6r7ZhX30x9C7Ihl8_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wb9AGONSMVJptPKQF8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wb3MnWtuZFlVsZbEv9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wbAuVPnf_rn6Vud7z3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</Words>
  <Application>Microsoft Macintosh PowerPoint</Application>
  <PresentationFormat>On-screen Show (16:9)</PresentationFormat>
  <Paragraphs>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Stone Forest</cp:lastModifiedBy>
  <cp:revision>2</cp:revision>
  <dcterms:created xsi:type="dcterms:W3CDTF">2019-12-27T14:58:02Z</dcterms:created>
  <dcterms:modified xsi:type="dcterms:W3CDTF">2020-01-02T03:47:41Z</dcterms:modified>
</cp:coreProperties>
</file>