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9"/>
  </p:normalViewPr>
  <p:slideViewPr>
    <p:cSldViewPr>
      <p:cViewPr varScale="1">
        <p:scale>
          <a:sx n="139" d="100"/>
          <a:sy n="139" d="100"/>
        </p:scale>
        <p:origin x="12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?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?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bzC2eGz5-gKPp3DmY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bwF9k3iPhb6FCoWKn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bwTJb_NfYx3doWivH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0r5cC7QgD7OPUizO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0ycfmM4-iMv_8E65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1EIFQjCRjyahpG-d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1M_6GrT1v78HcGdg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1R_Z0H0-gDy8u8fn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1_HnuN3pP968D9tr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1ea8PepakU-4svhC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1qlIlqRZALrgPSuj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buTHHMU_o1wN7SqRE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3fQSaVtmkxsB_20U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AyV-whh6_zxV-x0N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7JXC4WdO8cJN3fwh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d1POXGFj4afDgT6G2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6izOe9UYaDK-DLLe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7ceyVR98wgcdAsjt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7vFy0_acWiLPpvSy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H8pd4XcqYwGXgXSI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8eWoDlNif9bj95BF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8jOmBWYCd4JMaK-V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btDuUIp7MyZXoiYA3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95QN8seMO-UUTR9l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ABeVgrLAyknPShMf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Ha9WaklnYIo9hErp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Ce_WXQ6paZINkYFL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by74fRppWtGdjuOuh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DFu0i7JBUfEjhqDo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DMEhyV2jkTZ8_RUl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DeVpJQqLmHvviHn_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E8CK8SYUAu5kIf2i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EFyMFfzSMp2RwfWt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bzezOId6Y_L5tNQr1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cEUoftxA5B2nEIAqz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bxDcMxnXjbEYPnsVg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bv6hESHQyPr0bMDUt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bvHBcJ-YjrUCcEn7i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bvwKO5XKoBaPlXUfg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QbwAViGgss0uCB7orz-HiRes.jpg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Arial"/>
        <a:cs typeface="Arial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0</Words>
  <Application>Microsoft Macintosh PowerPoint</Application>
  <PresentationFormat>On-screen Show (16:9)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Stone Forest</cp:lastModifiedBy>
  <cp:revision>4</cp:revision>
  <dcterms:created xsi:type="dcterms:W3CDTF">2018-11-06T12:58:18Z</dcterms:created>
  <dcterms:modified xsi:type="dcterms:W3CDTF">2018-11-11T05:07:24Z</dcterms:modified>
</cp:coreProperties>
</file>