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8" r:id="rId2"/>
    <p:sldId id="323" r:id="rId3"/>
    <p:sldId id="324" r:id="rId4"/>
    <p:sldId id="325" r:id="rId5"/>
    <p:sldId id="326" r:id="rId6"/>
    <p:sldId id="327" r:id="rId7"/>
    <p:sldId id="328" r:id="rId8"/>
    <p:sldId id="259" r:id="rId9"/>
    <p:sldId id="329" r:id="rId10"/>
    <p:sldId id="346" r:id="rId11"/>
    <p:sldId id="347" r:id="rId12"/>
    <p:sldId id="330" r:id="rId13"/>
    <p:sldId id="331" r:id="rId14"/>
    <p:sldId id="332" r:id="rId15"/>
    <p:sldId id="288" r:id="rId16"/>
    <p:sldId id="333" r:id="rId17"/>
    <p:sldId id="334" r:id="rId18"/>
    <p:sldId id="289" r:id="rId19"/>
    <p:sldId id="335" r:id="rId20"/>
    <p:sldId id="336" r:id="rId21"/>
    <p:sldId id="337" r:id="rId22"/>
    <p:sldId id="339" r:id="rId23"/>
    <p:sldId id="338" r:id="rId24"/>
    <p:sldId id="340" r:id="rId25"/>
    <p:sldId id="341" r:id="rId26"/>
    <p:sldId id="342" r:id="rId27"/>
    <p:sldId id="343" r:id="rId28"/>
    <p:sldId id="344" r:id="rId29"/>
    <p:sldId id="345" r:id="rId30"/>
  </p:sldIdLst>
  <p:sldSz cx="9144000" cy="5143500" type="screen16x9"/>
  <p:notesSz cx="6858000" cy="9945688"/>
  <p:defaultTextStyle>
    <a:defPPr>
      <a:defRPr lang="zh-S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3D28"/>
    <a:srgbClr val="FAD50F"/>
    <a:srgbClr val="AD311F"/>
    <a:srgbClr val="9E2C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60"/>
    <p:restoredTop sz="94595"/>
  </p:normalViewPr>
  <p:slideViewPr>
    <p:cSldViewPr>
      <p:cViewPr varScale="1">
        <p:scale>
          <a:sx n="115" d="100"/>
          <a:sy n="115" d="100"/>
        </p:scale>
        <p:origin x="200" y="30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2" d="100"/>
        <a:sy n="9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SG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9C40CE-36AC-427E-871D-36245FF50010}" type="datetimeFigureOut">
              <a:rPr lang="zh-SG" altLang="en-US" smtClean="0"/>
              <a:t>15/12/18</a:t>
            </a:fld>
            <a:endParaRPr lang="zh-SG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SG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30285A-EB1C-4E0E-9374-FBA78E230AC4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36480585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989B88-5A83-824D-A43D-A2B741F40B4E}" type="datetimeFigureOut">
              <a:rPr lang="en-US" smtClean="0"/>
              <a:t>12/15/18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724202"/>
            <a:ext cx="5486400" cy="447556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9446678"/>
            <a:ext cx="2971800" cy="4972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B7357D-D2BA-2644-B4BC-A8A7DB1DD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483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7357D-D2BA-2644-B4BC-A8A7DB1DDA4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59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7357D-D2BA-2644-B4BC-A8A7DB1DDA4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4833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7357D-D2BA-2644-B4BC-A8A7DB1DDA4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592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7357D-D2BA-2644-B4BC-A8A7DB1DDA40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592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7357D-D2BA-2644-B4BC-A8A7DB1DDA4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592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7357D-D2BA-2644-B4BC-A8A7DB1DDA4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592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7357D-D2BA-2644-B4BC-A8A7DB1DDA4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59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7357D-D2BA-2644-B4BC-A8A7DB1DDA4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592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7357D-D2BA-2644-B4BC-A8A7DB1DDA4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5928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7357D-D2BA-2644-B4BC-A8A7DB1DDA4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5928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7357D-D2BA-2644-B4BC-A8A7DB1DDA40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59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7357D-D2BA-2644-B4BC-A8A7DB1DDA40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592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7357D-D2BA-2644-B4BC-A8A7DB1DDA40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592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7357D-D2BA-2644-B4BC-A8A7DB1DDA4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5928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7357D-D2BA-2644-B4BC-A8A7DB1DDA40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5928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7357D-D2BA-2644-B4BC-A8A7DB1DDA4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59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7357D-D2BA-2644-B4BC-A8A7DB1DDA4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592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7357D-D2BA-2644-B4BC-A8A7DB1DDA4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592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7357D-D2BA-2644-B4BC-A8A7DB1DDA4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59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7357D-D2BA-2644-B4BC-A8A7DB1DDA4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592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7357D-D2BA-2644-B4BC-A8A7DB1DDA4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592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7357D-D2BA-2644-B4BC-A8A7DB1DDA4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5928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2903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B7357D-D2BA-2644-B4BC-A8A7DB1DDA4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5592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altLang="zh-SG"/>
              <a:t>Click to edit Master title style</a:t>
            </a:r>
            <a:endParaRPr lang="zh-SG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SG"/>
              <a:t>Click to edit Master subtitle style</a:t>
            </a:r>
            <a:endParaRPr lang="zh-SG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4882-897F-4455-AA96-C926FE7194D1}" type="datetimeFigureOut">
              <a:rPr lang="zh-SG" altLang="en-US" smtClean="0"/>
              <a:t>15/12/18</a:t>
            </a:fld>
            <a:endParaRPr lang="zh-S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8FE4-35BA-4D4C-9967-68802BAB037A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4239812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SG"/>
              <a:t>Click to edit Master title style</a:t>
            </a:r>
            <a:endParaRPr lang="zh-SG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SG"/>
              <a:t>Click to edit Master text styles</a:t>
            </a:r>
          </a:p>
          <a:p>
            <a:pPr lvl="1"/>
            <a:r>
              <a:rPr lang="en-US" altLang="zh-SG"/>
              <a:t>Second level</a:t>
            </a:r>
          </a:p>
          <a:p>
            <a:pPr lvl="2"/>
            <a:r>
              <a:rPr lang="en-US" altLang="zh-SG"/>
              <a:t>Third level</a:t>
            </a:r>
          </a:p>
          <a:p>
            <a:pPr lvl="3"/>
            <a:r>
              <a:rPr lang="en-US" altLang="zh-SG"/>
              <a:t>Fourth level</a:t>
            </a:r>
          </a:p>
          <a:p>
            <a:pPr lvl="4"/>
            <a:r>
              <a:rPr lang="en-US" altLang="zh-SG"/>
              <a:t>Fifth level</a:t>
            </a:r>
            <a:endParaRPr lang="zh-SG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4882-897F-4455-AA96-C926FE7194D1}" type="datetimeFigureOut">
              <a:rPr lang="zh-SG" altLang="en-US" smtClean="0"/>
              <a:t>15/12/18</a:t>
            </a:fld>
            <a:endParaRPr lang="zh-S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8FE4-35BA-4D4C-9967-68802BAB037A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18155107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altLang="zh-SG"/>
              <a:t>Click to edit Master title style</a:t>
            </a:r>
            <a:endParaRPr lang="zh-SG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altLang="zh-SG"/>
              <a:t>Click to edit Master text styles</a:t>
            </a:r>
          </a:p>
          <a:p>
            <a:pPr lvl="1"/>
            <a:r>
              <a:rPr lang="en-US" altLang="zh-SG"/>
              <a:t>Second level</a:t>
            </a:r>
          </a:p>
          <a:p>
            <a:pPr lvl="2"/>
            <a:r>
              <a:rPr lang="en-US" altLang="zh-SG"/>
              <a:t>Third level</a:t>
            </a:r>
          </a:p>
          <a:p>
            <a:pPr lvl="3"/>
            <a:r>
              <a:rPr lang="en-US" altLang="zh-SG"/>
              <a:t>Fourth level</a:t>
            </a:r>
          </a:p>
          <a:p>
            <a:pPr lvl="4"/>
            <a:r>
              <a:rPr lang="en-US" altLang="zh-SG"/>
              <a:t>Fifth level</a:t>
            </a:r>
            <a:endParaRPr lang="zh-SG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4882-897F-4455-AA96-C926FE7194D1}" type="datetimeFigureOut">
              <a:rPr lang="zh-SG" altLang="en-US" smtClean="0"/>
              <a:t>15/12/18</a:t>
            </a:fld>
            <a:endParaRPr lang="zh-S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8FE4-35BA-4D4C-9967-68802BAB037A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320111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SG"/>
              <a:t>Click to edit Master title style</a:t>
            </a:r>
            <a:endParaRPr lang="zh-SG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SG"/>
              <a:t>Click to edit Master text styles</a:t>
            </a:r>
          </a:p>
          <a:p>
            <a:pPr lvl="1"/>
            <a:r>
              <a:rPr lang="en-US" altLang="zh-SG"/>
              <a:t>Second level</a:t>
            </a:r>
          </a:p>
          <a:p>
            <a:pPr lvl="2"/>
            <a:r>
              <a:rPr lang="en-US" altLang="zh-SG"/>
              <a:t>Third level</a:t>
            </a:r>
          </a:p>
          <a:p>
            <a:pPr lvl="3"/>
            <a:r>
              <a:rPr lang="en-US" altLang="zh-SG"/>
              <a:t>Fourth level</a:t>
            </a:r>
          </a:p>
          <a:p>
            <a:pPr lvl="4"/>
            <a:r>
              <a:rPr lang="en-US" altLang="zh-SG"/>
              <a:t>Fifth level</a:t>
            </a:r>
            <a:endParaRPr lang="zh-SG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4882-897F-4455-AA96-C926FE7194D1}" type="datetimeFigureOut">
              <a:rPr lang="zh-SG" altLang="en-US" smtClean="0"/>
              <a:t>15/12/18</a:t>
            </a:fld>
            <a:endParaRPr lang="zh-S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8FE4-35BA-4D4C-9967-68802BAB037A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2976242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SG"/>
              <a:t>Click to edit Master title style</a:t>
            </a:r>
            <a:endParaRPr lang="zh-SG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SG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4882-897F-4455-AA96-C926FE7194D1}" type="datetimeFigureOut">
              <a:rPr lang="zh-SG" altLang="en-US" smtClean="0"/>
              <a:t>15/12/18</a:t>
            </a:fld>
            <a:endParaRPr lang="zh-S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8FE4-35BA-4D4C-9967-68802BAB037A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10628857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SG"/>
              <a:t>Click to edit Master title style</a:t>
            </a:r>
            <a:endParaRPr lang="zh-SG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SG"/>
              <a:t>Click to edit Master text styles</a:t>
            </a:r>
          </a:p>
          <a:p>
            <a:pPr lvl="1"/>
            <a:r>
              <a:rPr lang="en-US" altLang="zh-SG"/>
              <a:t>Second level</a:t>
            </a:r>
          </a:p>
          <a:p>
            <a:pPr lvl="2"/>
            <a:r>
              <a:rPr lang="en-US" altLang="zh-SG"/>
              <a:t>Third level</a:t>
            </a:r>
          </a:p>
          <a:p>
            <a:pPr lvl="3"/>
            <a:r>
              <a:rPr lang="en-US" altLang="zh-SG"/>
              <a:t>Fourth level</a:t>
            </a:r>
          </a:p>
          <a:p>
            <a:pPr lvl="4"/>
            <a:r>
              <a:rPr lang="en-US" altLang="zh-SG"/>
              <a:t>Fifth level</a:t>
            </a:r>
            <a:endParaRPr lang="zh-SG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SG"/>
              <a:t>Click to edit Master text styles</a:t>
            </a:r>
          </a:p>
          <a:p>
            <a:pPr lvl="1"/>
            <a:r>
              <a:rPr lang="en-US" altLang="zh-SG"/>
              <a:t>Second level</a:t>
            </a:r>
          </a:p>
          <a:p>
            <a:pPr lvl="2"/>
            <a:r>
              <a:rPr lang="en-US" altLang="zh-SG"/>
              <a:t>Third level</a:t>
            </a:r>
          </a:p>
          <a:p>
            <a:pPr lvl="3"/>
            <a:r>
              <a:rPr lang="en-US" altLang="zh-SG"/>
              <a:t>Fourth level</a:t>
            </a:r>
          </a:p>
          <a:p>
            <a:pPr lvl="4"/>
            <a:r>
              <a:rPr lang="en-US" altLang="zh-SG"/>
              <a:t>Fifth level</a:t>
            </a:r>
            <a:endParaRPr lang="zh-SG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4882-897F-4455-AA96-C926FE7194D1}" type="datetimeFigureOut">
              <a:rPr lang="zh-SG" altLang="en-US" smtClean="0"/>
              <a:t>15/12/18</a:t>
            </a:fld>
            <a:endParaRPr lang="zh-SG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8FE4-35BA-4D4C-9967-68802BAB037A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22525905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SG"/>
              <a:t>Click to edit Master title style</a:t>
            </a:r>
            <a:endParaRPr lang="zh-SG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SG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SG"/>
              <a:t>Click to edit Master text styles</a:t>
            </a:r>
          </a:p>
          <a:p>
            <a:pPr lvl="1"/>
            <a:r>
              <a:rPr lang="en-US" altLang="zh-SG"/>
              <a:t>Second level</a:t>
            </a:r>
          </a:p>
          <a:p>
            <a:pPr lvl="2"/>
            <a:r>
              <a:rPr lang="en-US" altLang="zh-SG"/>
              <a:t>Third level</a:t>
            </a:r>
          </a:p>
          <a:p>
            <a:pPr lvl="3"/>
            <a:r>
              <a:rPr lang="en-US" altLang="zh-SG"/>
              <a:t>Fourth level</a:t>
            </a:r>
          </a:p>
          <a:p>
            <a:pPr lvl="4"/>
            <a:r>
              <a:rPr lang="en-US" altLang="zh-SG"/>
              <a:t>Fifth level</a:t>
            </a:r>
            <a:endParaRPr lang="zh-SG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SG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SG"/>
              <a:t>Click to edit Master text styles</a:t>
            </a:r>
          </a:p>
          <a:p>
            <a:pPr lvl="1"/>
            <a:r>
              <a:rPr lang="en-US" altLang="zh-SG"/>
              <a:t>Second level</a:t>
            </a:r>
          </a:p>
          <a:p>
            <a:pPr lvl="2"/>
            <a:r>
              <a:rPr lang="en-US" altLang="zh-SG"/>
              <a:t>Third level</a:t>
            </a:r>
          </a:p>
          <a:p>
            <a:pPr lvl="3"/>
            <a:r>
              <a:rPr lang="en-US" altLang="zh-SG"/>
              <a:t>Fourth level</a:t>
            </a:r>
          </a:p>
          <a:p>
            <a:pPr lvl="4"/>
            <a:r>
              <a:rPr lang="en-US" altLang="zh-SG"/>
              <a:t>Fifth level</a:t>
            </a:r>
            <a:endParaRPr lang="zh-SG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4882-897F-4455-AA96-C926FE7194D1}" type="datetimeFigureOut">
              <a:rPr lang="zh-SG" altLang="en-US" smtClean="0"/>
              <a:t>15/12/18</a:t>
            </a:fld>
            <a:endParaRPr lang="zh-SG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8FE4-35BA-4D4C-9967-68802BAB037A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5713298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SG"/>
              <a:t>Click to edit Master title style</a:t>
            </a:r>
            <a:endParaRPr lang="zh-SG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4882-897F-4455-AA96-C926FE7194D1}" type="datetimeFigureOut">
              <a:rPr lang="zh-SG" altLang="en-US" smtClean="0"/>
              <a:t>15/12/18</a:t>
            </a:fld>
            <a:endParaRPr lang="zh-SG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8FE4-35BA-4D4C-9967-68802BAB037A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13206068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4882-897F-4455-AA96-C926FE7194D1}" type="datetimeFigureOut">
              <a:rPr lang="zh-SG" altLang="en-US" smtClean="0"/>
              <a:t>15/12/18</a:t>
            </a:fld>
            <a:endParaRPr lang="zh-SG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8FE4-35BA-4D4C-9967-68802BAB037A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23233949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SG"/>
              <a:t>Click to edit Master title style</a:t>
            </a:r>
            <a:endParaRPr lang="zh-SG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SG"/>
              <a:t>Click to edit Master text styles</a:t>
            </a:r>
          </a:p>
          <a:p>
            <a:pPr lvl="1"/>
            <a:r>
              <a:rPr lang="en-US" altLang="zh-SG"/>
              <a:t>Second level</a:t>
            </a:r>
          </a:p>
          <a:p>
            <a:pPr lvl="2"/>
            <a:r>
              <a:rPr lang="en-US" altLang="zh-SG"/>
              <a:t>Third level</a:t>
            </a:r>
          </a:p>
          <a:p>
            <a:pPr lvl="3"/>
            <a:r>
              <a:rPr lang="en-US" altLang="zh-SG"/>
              <a:t>Fourth level</a:t>
            </a:r>
          </a:p>
          <a:p>
            <a:pPr lvl="4"/>
            <a:r>
              <a:rPr lang="en-US" altLang="zh-SG"/>
              <a:t>Fifth level</a:t>
            </a:r>
            <a:endParaRPr lang="zh-SG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SG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4882-897F-4455-AA96-C926FE7194D1}" type="datetimeFigureOut">
              <a:rPr lang="zh-SG" altLang="en-US" smtClean="0"/>
              <a:t>15/12/18</a:t>
            </a:fld>
            <a:endParaRPr lang="zh-SG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8FE4-35BA-4D4C-9967-68802BAB037A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15615205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SG"/>
              <a:t>Click to edit Master title style</a:t>
            </a:r>
            <a:endParaRPr lang="zh-SG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SG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SG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744882-897F-4455-AA96-C926FE7194D1}" type="datetimeFigureOut">
              <a:rPr lang="zh-SG" altLang="en-US" smtClean="0"/>
              <a:t>15/12/18</a:t>
            </a:fld>
            <a:endParaRPr lang="zh-SG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SG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78FE4-35BA-4D4C-9967-68802BAB037A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2005744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SG"/>
              <a:t>Click to edit Master title style</a:t>
            </a:r>
            <a:endParaRPr lang="zh-SG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SG"/>
              <a:t>Click to edit Master text styles</a:t>
            </a:r>
          </a:p>
          <a:p>
            <a:pPr lvl="1"/>
            <a:r>
              <a:rPr lang="en-US" altLang="zh-SG"/>
              <a:t>Second level</a:t>
            </a:r>
          </a:p>
          <a:p>
            <a:pPr lvl="2"/>
            <a:r>
              <a:rPr lang="en-US" altLang="zh-SG"/>
              <a:t>Third level</a:t>
            </a:r>
          </a:p>
          <a:p>
            <a:pPr lvl="3"/>
            <a:r>
              <a:rPr lang="en-US" altLang="zh-SG"/>
              <a:t>Fourth level</a:t>
            </a:r>
          </a:p>
          <a:p>
            <a:pPr lvl="4"/>
            <a:r>
              <a:rPr lang="en-US" altLang="zh-SG"/>
              <a:t>Fifth level</a:t>
            </a:r>
            <a:endParaRPr lang="zh-SG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44882-897F-4455-AA96-C926FE7194D1}" type="datetimeFigureOut">
              <a:rPr lang="zh-SG" altLang="en-US" smtClean="0"/>
              <a:t>15/12/18</a:t>
            </a:fld>
            <a:endParaRPr lang="zh-SG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SG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78FE4-35BA-4D4C-9967-68802BAB037A}" type="slidenum">
              <a:rPr lang="zh-SG" altLang="en-US" smtClean="0"/>
              <a:t>‹#›</a:t>
            </a:fld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380604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S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1635646"/>
            <a:ext cx="6768752" cy="338437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19572" y="539552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SG" sz="3600" b="1" dirty="0">
                <a:solidFill>
                  <a:schemeClr val="bg1"/>
                </a:solidFill>
                <a:latin typeface="Footlight MT Light" pitchFamily="18" charset="0"/>
              </a:rPr>
              <a:t>Shine for Jesus right where you are (lessons from the king’s cupbearer)</a:t>
            </a:r>
            <a:endParaRPr lang="zh-SG" altLang="en-US" sz="3600" b="1" dirty="0">
              <a:solidFill>
                <a:schemeClr val="bg1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80077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3491880" y="1419622"/>
            <a:ext cx="2448272" cy="2304256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SG" sz="2400" b="1" dirty="0"/>
              <a:t>What you should and want to do = What you do well</a:t>
            </a:r>
            <a:endParaRPr lang="zh-SG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042399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55576" y="1563638"/>
            <a:ext cx="2304256" cy="230425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SG" sz="2400" b="1" dirty="0"/>
              <a:t>What you should do</a:t>
            </a:r>
            <a:endParaRPr lang="zh-SG" altLang="en-US" b="1" dirty="0"/>
          </a:p>
        </p:txBody>
      </p:sp>
      <p:sp>
        <p:nvSpPr>
          <p:cNvPr id="5" name="Oval 4"/>
          <p:cNvSpPr/>
          <p:nvPr/>
        </p:nvSpPr>
        <p:spPr>
          <a:xfrm>
            <a:off x="6228184" y="1491630"/>
            <a:ext cx="2304256" cy="230425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SG" sz="2400" b="1" dirty="0"/>
              <a:t>What you do well</a:t>
            </a:r>
            <a:endParaRPr lang="zh-SG" altLang="en-US" sz="2400" b="1" dirty="0"/>
          </a:p>
        </p:txBody>
      </p:sp>
      <p:sp>
        <p:nvSpPr>
          <p:cNvPr id="4" name="Oval 3"/>
          <p:cNvSpPr/>
          <p:nvPr/>
        </p:nvSpPr>
        <p:spPr>
          <a:xfrm>
            <a:off x="3491880" y="1563638"/>
            <a:ext cx="2304256" cy="23042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SG" sz="2400" b="1" dirty="0"/>
              <a:t>What you want to do</a:t>
            </a:r>
            <a:endParaRPr lang="zh-SG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035145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843558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SG" sz="4800" b="1" dirty="0">
                <a:solidFill>
                  <a:schemeClr val="bg1"/>
                </a:solidFill>
              </a:rPr>
              <a:t>#3 </a:t>
            </a:r>
          </a:p>
          <a:p>
            <a:r>
              <a:rPr lang="en-US" altLang="zh-SG" sz="4800" b="1" dirty="0">
                <a:solidFill>
                  <a:schemeClr val="bg1"/>
                </a:solidFill>
              </a:rPr>
              <a:t>Do not give up in the face of oppositions and setbacks</a:t>
            </a:r>
            <a:endParaRPr lang="zh-CN" altLang="zh-SG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169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  <a:solidFill>
            <a:srgbClr val="D93D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9512" y="0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SG" sz="4800" b="1" dirty="0">
                <a:solidFill>
                  <a:schemeClr val="bg1"/>
                </a:solidFill>
              </a:rPr>
              <a:t>Opposition</a:t>
            </a:r>
            <a:endParaRPr lang="zh-CN" altLang="zh-SG" sz="4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760" y="915566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SG" sz="2800" dirty="0"/>
          </a:p>
          <a:p>
            <a:endParaRPr lang="zh-SG" alt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830997"/>
            <a:ext cx="9144000" cy="431250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6594108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  <a:solidFill>
            <a:srgbClr val="D93D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9512" y="0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SG" sz="4800" b="1" dirty="0">
                <a:solidFill>
                  <a:schemeClr val="bg1"/>
                </a:solidFill>
              </a:rPr>
              <a:t>Completion</a:t>
            </a:r>
            <a:endParaRPr lang="zh-CN" altLang="zh-SG" sz="4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760" y="915566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SG" sz="2800" dirty="0"/>
          </a:p>
          <a:p>
            <a:endParaRPr lang="zh-SG" alt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0" y="830997"/>
            <a:ext cx="4932040" cy="431250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/>
          </a:p>
        </p:txBody>
      </p:sp>
      <p:sp>
        <p:nvSpPr>
          <p:cNvPr id="5" name="Rectangle 4"/>
          <p:cNvSpPr/>
          <p:nvPr/>
        </p:nvSpPr>
        <p:spPr>
          <a:xfrm>
            <a:off x="4932040" y="915566"/>
            <a:ext cx="4104456" cy="410445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325341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740489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128" y="899716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SG" sz="4800" b="1" dirty="0">
                <a:solidFill>
                  <a:schemeClr val="bg1"/>
                </a:solidFill>
              </a:rPr>
              <a:t>#4 </a:t>
            </a:r>
          </a:p>
          <a:p>
            <a:r>
              <a:rPr lang="en-US" altLang="zh-SG" sz="4800" b="1" dirty="0">
                <a:solidFill>
                  <a:schemeClr val="bg1"/>
                </a:solidFill>
              </a:rPr>
              <a:t>Walk the talk and do the </a:t>
            </a:r>
          </a:p>
          <a:p>
            <a:r>
              <a:rPr lang="en-US" altLang="zh-SG" sz="4800" b="1" dirty="0">
                <a:solidFill>
                  <a:schemeClr val="bg1"/>
                </a:solidFill>
              </a:rPr>
              <a:t>right thing</a:t>
            </a:r>
            <a:endParaRPr lang="zh-CN" altLang="zh-SG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2041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  <a:solidFill>
            <a:srgbClr val="D93D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9512" y="0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SG" sz="4800" b="1" dirty="0">
                <a:solidFill>
                  <a:schemeClr val="bg1"/>
                </a:solidFill>
              </a:rPr>
              <a:t>Internal Problems</a:t>
            </a:r>
            <a:endParaRPr lang="zh-CN" altLang="zh-SG" sz="48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6760" y="915566"/>
            <a:ext cx="85689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altLang="zh-SG" sz="2800" dirty="0"/>
          </a:p>
          <a:p>
            <a:endParaRPr lang="zh-SG" alt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0" y="830997"/>
            <a:ext cx="4932040" cy="4312503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/>
          </a:p>
        </p:txBody>
      </p:sp>
      <p:sp>
        <p:nvSpPr>
          <p:cNvPr id="7" name="TextBox 6"/>
          <p:cNvSpPr txBox="1"/>
          <p:nvPr/>
        </p:nvSpPr>
        <p:spPr>
          <a:xfrm>
            <a:off x="4954116" y="794063"/>
            <a:ext cx="418988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altLang="zh-SG" sz="3600" dirty="0"/>
              <a:t>Food scarcity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altLang="zh-SG" sz="3600" dirty="0"/>
              <a:t>Heavy taxes by Jewish rulers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altLang="zh-SG" sz="3600" dirty="0"/>
              <a:t>Nehemiah led in repentance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en-US" altLang="zh-SG" sz="3600" dirty="0"/>
              <a:t>Nehemiah as governor</a:t>
            </a:r>
            <a:endParaRPr lang="zh-SG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8304279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1686"/>
            <a:ext cx="9144000" cy="420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6808204" y="771550"/>
            <a:ext cx="2012268" cy="2592288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27846706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43496" y="771550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SG" sz="2800" b="1" dirty="0">
                <a:solidFill>
                  <a:schemeClr val="bg1"/>
                </a:solidFill>
              </a:rPr>
              <a:t>“</a:t>
            </a:r>
            <a:r>
              <a:rPr lang="zh-CN" altLang="zh-SG" sz="2800" b="1" dirty="0">
                <a:solidFill>
                  <a:schemeClr val="bg1"/>
                </a:solidFill>
              </a:rPr>
              <a:t>Some may know me as a property developer, but I am really </a:t>
            </a:r>
            <a:r>
              <a:rPr lang="zh-CN" altLang="zh-SG" sz="2800" b="1" dirty="0">
                <a:solidFill>
                  <a:srgbClr val="FFFF00"/>
                </a:solidFill>
              </a:rPr>
              <a:t>a servant of the most high God </a:t>
            </a:r>
            <a:r>
              <a:rPr lang="zh-CN" altLang="zh-SG" sz="2800" b="1" dirty="0">
                <a:solidFill>
                  <a:schemeClr val="bg1"/>
                </a:solidFill>
              </a:rPr>
              <a:t>whom I know through my Lord Jesus Christ. Property development is for me just a way of making a living…I am in business and business is about money. But money and possessions can possess us. How then do I serve God as a business person?</a:t>
            </a:r>
            <a:r>
              <a:rPr lang="en-US" altLang="zh-CN" sz="2800" b="1" dirty="0">
                <a:solidFill>
                  <a:schemeClr val="bg1"/>
                </a:solidFill>
              </a:rPr>
              <a:t>..</a:t>
            </a:r>
            <a:endParaRPr lang="zh-CN" altLang="zh-SG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2526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18420717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987574"/>
            <a:ext cx="784887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SG" sz="2800" b="1" dirty="0">
                <a:solidFill>
                  <a:schemeClr val="bg1"/>
                </a:solidFill>
              </a:rPr>
              <a:t>“</a:t>
            </a:r>
            <a:r>
              <a:rPr lang="en-US" altLang="zh-CN" sz="2800" b="1" dirty="0">
                <a:solidFill>
                  <a:schemeClr val="bg1"/>
                </a:solidFill>
              </a:rPr>
              <a:t>..</a:t>
            </a:r>
            <a:r>
              <a:rPr lang="zh-CN" altLang="zh-SG" sz="2800" b="1" dirty="0">
                <a:solidFill>
                  <a:schemeClr val="bg1"/>
                </a:solidFill>
              </a:rPr>
              <a:t>The way to do this is to realise that </a:t>
            </a:r>
            <a:r>
              <a:rPr lang="zh-CN" altLang="zh-SG" sz="2800" b="1" dirty="0">
                <a:solidFill>
                  <a:srgbClr val="FFFF00"/>
                </a:solidFill>
              </a:rPr>
              <a:t>I am a steward</a:t>
            </a:r>
            <a:r>
              <a:rPr lang="zh-CN" altLang="zh-SG" sz="2800" b="1" dirty="0">
                <a:solidFill>
                  <a:schemeClr val="bg1"/>
                </a:solidFill>
              </a:rPr>
              <a:t>; money has been entrusted by the Lord to me to be managed responsibly. At the end of the day, we take nothing with us. As the Chinese saying goes: </a:t>
            </a:r>
            <a:r>
              <a:rPr lang="en-US" altLang="zh-CN" sz="2800" b="1" dirty="0">
                <a:solidFill>
                  <a:schemeClr val="bg1"/>
                </a:solidFill>
              </a:rPr>
              <a:t>‘</a:t>
            </a:r>
            <a:r>
              <a:rPr lang="zh-CN" altLang="zh-SG" sz="2800" b="1" dirty="0">
                <a:solidFill>
                  <a:schemeClr val="bg1"/>
                </a:solidFill>
              </a:rPr>
              <a:t>You cannot take it with you, your coffin will be empty.</a:t>
            </a:r>
            <a:r>
              <a:rPr lang="en-US" altLang="zh-CN" sz="2800" b="1" dirty="0">
                <a:solidFill>
                  <a:schemeClr val="bg1"/>
                </a:solidFill>
              </a:rPr>
              <a:t>’..</a:t>
            </a:r>
          </a:p>
        </p:txBody>
      </p:sp>
    </p:spTree>
    <p:extLst>
      <p:ext uri="{BB962C8B-B14F-4D97-AF65-F5344CB8AC3E}">
        <p14:creationId xmlns:p14="http://schemas.microsoft.com/office/powerpoint/2010/main" val="37580082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627534"/>
            <a:ext cx="78488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SG" sz="2800" b="1" dirty="0">
                <a:solidFill>
                  <a:schemeClr val="bg1"/>
                </a:solidFill>
              </a:rPr>
              <a:t>“</a:t>
            </a:r>
            <a:r>
              <a:rPr lang="en-US" altLang="zh-CN" sz="2800" b="1" dirty="0">
                <a:solidFill>
                  <a:schemeClr val="bg1"/>
                </a:solidFill>
              </a:rPr>
              <a:t>..</a:t>
            </a:r>
            <a:r>
              <a:rPr lang="zh-CN" altLang="zh-SG" sz="2800" b="1" dirty="0">
                <a:solidFill>
                  <a:schemeClr val="bg1"/>
                </a:solidFill>
              </a:rPr>
              <a:t>As a businessman, one of the things I guard against is covetousness. A friend once remarked to me that, in this world, we trade in the currency of Mammon — of money — which is a pagan god. But as believers, knowing that the kingdom of God has come and being part of this kingdom, we must </a:t>
            </a:r>
            <a:r>
              <a:rPr lang="zh-CN" altLang="zh-SG" sz="2800" b="1" dirty="0">
                <a:solidFill>
                  <a:srgbClr val="FFFF00"/>
                </a:solidFill>
              </a:rPr>
              <a:t>trade in the currency of love</a:t>
            </a:r>
            <a:r>
              <a:rPr lang="zh-CN" altLang="zh-SG" sz="2800" b="1" dirty="0">
                <a:solidFill>
                  <a:schemeClr val="bg1"/>
                </a:solidFill>
              </a:rPr>
              <a:t>. How do we make that conversion from the currency of money to that of love? Jesus will teach us how</a:t>
            </a:r>
            <a:r>
              <a:rPr lang="en-US" altLang="zh-CN" sz="2800" b="1" dirty="0">
                <a:solidFill>
                  <a:schemeClr val="bg1"/>
                </a:solidFill>
              </a:rPr>
              <a:t>…</a:t>
            </a:r>
            <a:endParaRPr lang="zh-CN" altLang="zh-SG" sz="2800" b="1" dirty="0">
              <a:solidFill>
                <a:schemeClr val="bg1"/>
              </a:solidFill>
            </a:endParaRPr>
          </a:p>
          <a:p>
            <a:endParaRPr lang="zh-CN" altLang="zh-SG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1322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771550"/>
            <a:ext cx="784887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SG" sz="2800" b="1" dirty="0">
                <a:solidFill>
                  <a:schemeClr val="bg1"/>
                </a:solidFill>
              </a:rPr>
              <a:t>“</a:t>
            </a:r>
            <a:r>
              <a:rPr lang="en-US" altLang="zh-CN" sz="2800" b="1" dirty="0">
                <a:solidFill>
                  <a:schemeClr val="bg1"/>
                </a:solidFill>
              </a:rPr>
              <a:t>..</a:t>
            </a:r>
            <a:r>
              <a:rPr lang="zh-CN" altLang="zh-SG" sz="2800" b="1" dirty="0">
                <a:solidFill>
                  <a:schemeClr val="bg1"/>
                </a:solidFill>
              </a:rPr>
              <a:t> I tell my people in the organization that when we do business, we want to </a:t>
            </a:r>
            <a:r>
              <a:rPr lang="zh-CN" altLang="zh-SG" sz="2800" b="1" dirty="0">
                <a:solidFill>
                  <a:srgbClr val="FFFF00"/>
                </a:solidFill>
              </a:rPr>
              <a:t>do good business and to do good in business</a:t>
            </a:r>
            <a:r>
              <a:rPr lang="zh-CN" altLang="zh-SG" sz="2800" b="1" dirty="0">
                <a:solidFill>
                  <a:schemeClr val="bg1"/>
                </a:solidFill>
              </a:rPr>
              <a:t>. That is my call to them. But we welcome and certainly include those from other faiths. We hope that our message of love can truly find a place in their hearts.</a:t>
            </a:r>
            <a:r>
              <a:rPr lang="en-US" altLang="zh-CN" sz="2800" b="1" dirty="0">
                <a:solidFill>
                  <a:schemeClr val="bg1"/>
                </a:solidFill>
              </a:rPr>
              <a:t>.</a:t>
            </a:r>
          </a:p>
          <a:p>
            <a:endParaRPr lang="en-US" altLang="zh-CN" sz="2800" b="1" dirty="0">
              <a:solidFill>
                <a:schemeClr val="bg1"/>
              </a:solidFill>
            </a:endParaRPr>
          </a:p>
          <a:p>
            <a:endParaRPr lang="zh-CN" altLang="zh-SG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90251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627534"/>
            <a:ext cx="784887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SG" sz="2800" b="1" dirty="0">
                <a:solidFill>
                  <a:schemeClr val="bg1"/>
                </a:solidFill>
              </a:rPr>
              <a:t>“</a:t>
            </a:r>
            <a:r>
              <a:rPr lang="en-US" altLang="zh-CN" sz="2800" b="1" dirty="0">
                <a:solidFill>
                  <a:schemeClr val="bg1"/>
                </a:solidFill>
              </a:rPr>
              <a:t>..</a:t>
            </a:r>
            <a:r>
              <a:rPr lang="zh-CN" altLang="zh-SG" sz="2800" b="1" dirty="0">
                <a:solidFill>
                  <a:schemeClr val="bg1"/>
                </a:solidFill>
              </a:rPr>
              <a:t> What is the difference between the time that I did not know Christ and now? Situations are the same, in a sense, there continues to be turmoil in the world. We continue to be faced with problems and are vulnerable to temptations. What has changed is that there is </a:t>
            </a:r>
            <a:r>
              <a:rPr lang="zh-CN" altLang="zh-SG" sz="2800" b="1" dirty="0">
                <a:solidFill>
                  <a:srgbClr val="FFFF00"/>
                </a:solidFill>
              </a:rPr>
              <a:t>one certainty: my certainty of hope in our Lord Jesus Christ</a:t>
            </a:r>
            <a:r>
              <a:rPr lang="en-US" altLang="zh-CN" sz="2800" b="1" dirty="0">
                <a:solidFill>
                  <a:schemeClr val="bg1"/>
                </a:solidFill>
              </a:rPr>
              <a:t>.”</a:t>
            </a:r>
          </a:p>
          <a:p>
            <a:endParaRPr lang="en-US" altLang="zh-CN" sz="2800" b="1" dirty="0">
              <a:solidFill>
                <a:schemeClr val="bg1"/>
              </a:solidFill>
            </a:endParaRPr>
          </a:p>
          <a:p>
            <a:r>
              <a:rPr lang="en-US" altLang="zh-CN" sz="2800" b="1" dirty="0" err="1">
                <a:solidFill>
                  <a:schemeClr val="bg1"/>
                </a:solidFill>
              </a:rPr>
              <a:t>Mr</a:t>
            </a:r>
            <a:r>
              <a:rPr lang="en-US" altLang="zh-CN" sz="2800" b="1" dirty="0">
                <a:solidFill>
                  <a:schemeClr val="bg1"/>
                </a:solidFill>
              </a:rPr>
              <a:t> Philip Ng, CEO, Far East Organization</a:t>
            </a:r>
            <a:endParaRPr lang="zh-CN" altLang="zh-SG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5017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627534"/>
            <a:ext cx="7848872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SG" sz="2800" b="1" dirty="0">
                <a:solidFill>
                  <a:schemeClr val="bg1"/>
                </a:solidFill>
              </a:rPr>
              <a:t>“It is therefore incumbent for believers to show that we belong to Christ. Jesus told us to go make disciples of all the nations so that is a call for Christians, in that </a:t>
            </a:r>
            <a:r>
              <a:rPr lang="en-US" altLang="zh-SG" sz="2800" b="1" dirty="0">
                <a:solidFill>
                  <a:srgbClr val="FFFF00"/>
                </a:solidFill>
              </a:rPr>
              <a:t>when we are doing our work, we have to show the love of God</a:t>
            </a:r>
            <a:r>
              <a:rPr lang="en-US" altLang="zh-SG" sz="2800" b="1" dirty="0">
                <a:solidFill>
                  <a:schemeClr val="bg1"/>
                </a:solidFill>
              </a:rPr>
              <a:t>.</a:t>
            </a:r>
            <a:r>
              <a:rPr lang="en-US" altLang="zh-CN" sz="2800" b="1" dirty="0">
                <a:solidFill>
                  <a:schemeClr val="bg1"/>
                </a:solidFill>
              </a:rPr>
              <a:t>”</a:t>
            </a:r>
          </a:p>
          <a:p>
            <a:endParaRPr lang="en-US" altLang="zh-CN" sz="2800" b="1" dirty="0">
              <a:solidFill>
                <a:schemeClr val="bg1"/>
              </a:solidFill>
            </a:endParaRPr>
          </a:p>
          <a:p>
            <a:r>
              <a:rPr lang="en-US" altLang="zh-CN" sz="2800" b="1" dirty="0" err="1">
                <a:solidFill>
                  <a:schemeClr val="bg1"/>
                </a:solidFill>
              </a:rPr>
              <a:t>Mr</a:t>
            </a:r>
            <a:r>
              <a:rPr lang="en-US" altLang="zh-CN" sz="2800" b="1" dirty="0">
                <a:solidFill>
                  <a:schemeClr val="bg1"/>
                </a:solidFill>
              </a:rPr>
              <a:t> Philip Ng, CEO, Far East Organization</a:t>
            </a:r>
            <a:endParaRPr lang="zh-CN" altLang="zh-SG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48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910432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SG" sz="4800" b="1" dirty="0">
                <a:solidFill>
                  <a:schemeClr val="bg1"/>
                </a:solidFill>
              </a:rPr>
              <a:t>#1 </a:t>
            </a:r>
          </a:p>
          <a:p>
            <a:r>
              <a:rPr lang="en-US" altLang="zh-SG" sz="4800" b="1" dirty="0">
                <a:solidFill>
                  <a:schemeClr val="bg1"/>
                </a:solidFill>
              </a:rPr>
              <a:t>Seek His direction and </a:t>
            </a:r>
            <a:r>
              <a:rPr lang="en-US" altLang="zh-SG" sz="4800" b="1" dirty="0" err="1">
                <a:solidFill>
                  <a:schemeClr val="bg1"/>
                </a:solidFill>
              </a:rPr>
              <a:t>favour</a:t>
            </a:r>
            <a:r>
              <a:rPr lang="en-US" altLang="zh-SG" sz="4800" b="1" dirty="0">
                <a:solidFill>
                  <a:schemeClr val="bg1"/>
                </a:solidFill>
              </a:rPr>
              <a:t> to do what we have to do</a:t>
            </a:r>
            <a:endParaRPr lang="zh-CN" altLang="zh-SG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13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43608" y="899716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SG" sz="4800" b="1" dirty="0">
                <a:solidFill>
                  <a:schemeClr val="bg1"/>
                </a:solidFill>
              </a:rPr>
              <a:t>#2 </a:t>
            </a:r>
          </a:p>
          <a:p>
            <a:r>
              <a:rPr lang="en-US" altLang="zh-SG" sz="4800" b="1" dirty="0">
                <a:solidFill>
                  <a:schemeClr val="bg1"/>
                </a:solidFill>
              </a:rPr>
              <a:t>Diligence and excellence should be the hallmark of God’s people</a:t>
            </a:r>
            <a:endParaRPr lang="zh-CN" altLang="zh-SG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2649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81708" y="1059582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SG" sz="4800" b="1" dirty="0">
                <a:solidFill>
                  <a:schemeClr val="bg1"/>
                </a:solidFill>
              </a:rPr>
              <a:t>#3 </a:t>
            </a:r>
          </a:p>
          <a:p>
            <a:r>
              <a:rPr lang="en-US" altLang="zh-SG" sz="4800" b="1" dirty="0">
                <a:solidFill>
                  <a:schemeClr val="bg1"/>
                </a:solidFill>
              </a:rPr>
              <a:t>Do not give up in the face of oppositions and setbacks</a:t>
            </a:r>
            <a:endParaRPr lang="zh-CN" altLang="zh-SG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755410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95128" y="899716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SG" sz="4800" b="1" dirty="0">
                <a:solidFill>
                  <a:schemeClr val="bg1"/>
                </a:solidFill>
              </a:rPr>
              <a:t>#4 </a:t>
            </a:r>
          </a:p>
          <a:p>
            <a:r>
              <a:rPr lang="en-US" altLang="zh-SG" sz="4800" b="1" dirty="0">
                <a:solidFill>
                  <a:schemeClr val="bg1"/>
                </a:solidFill>
              </a:rPr>
              <a:t>Walk the talk and do the </a:t>
            </a:r>
          </a:p>
          <a:p>
            <a:r>
              <a:rPr lang="en-US" altLang="zh-SG" sz="4800" b="1" dirty="0">
                <a:solidFill>
                  <a:schemeClr val="bg1"/>
                </a:solidFill>
              </a:rPr>
              <a:t>right thing</a:t>
            </a:r>
            <a:endParaRPr lang="zh-CN" altLang="zh-SG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7583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15616" y="1635646"/>
            <a:ext cx="6768752" cy="3384376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/>
          </a:p>
        </p:txBody>
      </p:sp>
      <p:sp>
        <p:nvSpPr>
          <p:cNvPr id="4" name="TextBox 3"/>
          <p:cNvSpPr txBox="1"/>
          <p:nvPr/>
        </p:nvSpPr>
        <p:spPr>
          <a:xfrm>
            <a:off x="719572" y="539552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SG" sz="3600" b="1" dirty="0">
                <a:solidFill>
                  <a:schemeClr val="bg1"/>
                </a:solidFill>
                <a:latin typeface="Footlight MT Light" pitchFamily="18" charset="0"/>
              </a:rPr>
              <a:t>Shine for Jesus right where you are (lessons from the king’s cupbearer)</a:t>
            </a:r>
            <a:endParaRPr lang="zh-SG" altLang="en-US" sz="3600" b="1" dirty="0">
              <a:solidFill>
                <a:schemeClr val="bg1"/>
              </a:solidFill>
              <a:latin typeface="Footlight MT Ligh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544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586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195484"/>
            <a:ext cx="5040560" cy="4815861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755576" y="1347614"/>
            <a:ext cx="280831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SG" sz="4800" b="1" dirty="0">
                <a:solidFill>
                  <a:schemeClr val="bg1"/>
                </a:solidFill>
              </a:rPr>
              <a:t>Nehemiah, the king’s cupbearer</a:t>
            </a:r>
            <a:endParaRPr lang="zh-CN" altLang="zh-SG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32308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843558"/>
            <a:ext cx="784887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SG" sz="4800" b="1" dirty="0">
                <a:solidFill>
                  <a:schemeClr val="bg1"/>
                </a:solidFill>
              </a:rPr>
              <a:t>#1 </a:t>
            </a:r>
          </a:p>
          <a:p>
            <a:r>
              <a:rPr lang="en-US" altLang="zh-SG" sz="4800" b="1" dirty="0">
                <a:solidFill>
                  <a:schemeClr val="bg1"/>
                </a:solidFill>
              </a:rPr>
              <a:t>Seek His direction and </a:t>
            </a:r>
            <a:r>
              <a:rPr lang="en-US" altLang="zh-SG" sz="4800" b="1" dirty="0" err="1">
                <a:solidFill>
                  <a:schemeClr val="bg1"/>
                </a:solidFill>
              </a:rPr>
              <a:t>favour</a:t>
            </a:r>
            <a:r>
              <a:rPr lang="en-US" altLang="zh-SG" sz="4800" b="1" dirty="0">
                <a:solidFill>
                  <a:schemeClr val="bg1"/>
                </a:solidFill>
              </a:rPr>
              <a:t> to do what we have to do</a:t>
            </a:r>
            <a:endParaRPr lang="zh-CN" altLang="zh-SG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9860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55576" y="843558"/>
            <a:ext cx="78488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SG" sz="4800" b="1" dirty="0">
                <a:solidFill>
                  <a:schemeClr val="bg1"/>
                </a:solidFill>
              </a:rPr>
              <a:t>#2 </a:t>
            </a:r>
          </a:p>
          <a:p>
            <a:r>
              <a:rPr lang="en-US" altLang="zh-SG" sz="4800" b="1" dirty="0">
                <a:solidFill>
                  <a:schemeClr val="bg1"/>
                </a:solidFill>
              </a:rPr>
              <a:t>Diligence and excellence should be the hallmark of God’s people</a:t>
            </a:r>
            <a:endParaRPr lang="zh-CN" altLang="zh-SG" sz="4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0424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708" y="0"/>
            <a:ext cx="9144000" cy="5143500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/>
          </a:p>
        </p:txBody>
      </p:sp>
      <p:sp>
        <p:nvSpPr>
          <p:cNvPr id="6" name="Rectangle 5"/>
          <p:cNvSpPr/>
          <p:nvPr/>
        </p:nvSpPr>
        <p:spPr>
          <a:xfrm>
            <a:off x="107504" y="123478"/>
            <a:ext cx="4248472" cy="4948013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SG" altLang="en-US"/>
          </a:p>
        </p:txBody>
      </p:sp>
    </p:spTree>
    <p:extLst>
      <p:ext uri="{BB962C8B-B14F-4D97-AF65-F5344CB8AC3E}">
        <p14:creationId xmlns:p14="http://schemas.microsoft.com/office/powerpoint/2010/main" val="39695949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771550"/>
          </a:xfrm>
          <a:prstGeom prst="rect">
            <a:avLst/>
          </a:prstGeom>
          <a:solidFill>
            <a:srgbClr val="D93D2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9512" y="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SG" sz="4800" b="1" dirty="0">
                <a:solidFill>
                  <a:schemeClr val="bg1"/>
                </a:solidFill>
              </a:rPr>
              <a:t>Col 3:23-24</a:t>
            </a:r>
            <a:endParaRPr lang="en-US" sz="48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67544" y="1347614"/>
            <a:ext cx="8496944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SG" sz="3200" baseline="30000" dirty="0"/>
              <a:t>23 </a:t>
            </a:r>
            <a:r>
              <a:rPr lang="en-US" altLang="zh-SG" sz="3200" dirty="0"/>
              <a:t>Whatever you do, work heartily, as for the Lord and not for men, </a:t>
            </a:r>
            <a:r>
              <a:rPr lang="en-US" altLang="zh-SG" sz="3200" baseline="30000" dirty="0"/>
              <a:t>24 </a:t>
            </a:r>
            <a:r>
              <a:rPr lang="en-US" altLang="zh-SG" sz="3200" dirty="0"/>
              <a:t>knowing that from the Lord you will receive the inheritance as your reward. You are serving the Lord Christ.</a:t>
            </a:r>
            <a:endParaRPr lang="zh-CN" altLang="zh-SG" sz="3200" dirty="0"/>
          </a:p>
          <a:p>
            <a:pPr algn="just"/>
            <a:endParaRPr lang="zh-SG" altLang="en-US" dirty="0"/>
          </a:p>
        </p:txBody>
      </p:sp>
    </p:spTree>
    <p:extLst>
      <p:ext uri="{BB962C8B-B14F-4D97-AF65-F5344CB8AC3E}">
        <p14:creationId xmlns:p14="http://schemas.microsoft.com/office/powerpoint/2010/main" val="35521153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755576" y="1563638"/>
            <a:ext cx="2304256" cy="2304256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SG" sz="2400" b="1" dirty="0"/>
              <a:t>What you should do</a:t>
            </a:r>
            <a:endParaRPr lang="zh-SG" altLang="en-US" b="1" dirty="0"/>
          </a:p>
        </p:txBody>
      </p:sp>
      <p:sp>
        <p:nvSpPr>
          <p:cNvPr id="5" name="Oval 4"/>
          <p:cNvSpPr/>
          <p:nvPr/>
        </p:nvSpPr>
        <p:spPr>
          <a:xfrm>
            <a:off x="6228184" y="1491630"/>
            <a:ext cx="2304256" cy="2304256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SG" sz="2400" b="1" dirty="0"/>
              <a:t>What you do well</a:t>
            </a:r>
            <a:endParaRPr lang="zh-SG" altLang="en-US" sz="2400" b="1" dirty="0"/>
          </a:p>
        </p:txBody>
      </p:sp>
      <p:sp>
        <p:nvSpPr>
          <p:cNvPr id="4" name="Oval 3"/>
          <p:cNvSpPr/>
          <p:nvPr/>
        </p:nvSpPr>
        <p:spPr>
          <a:xfrm>
            <a:off x="3491880" y="1563638"/>
            <a:ext cx="2304256" cy="2304256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SG" sz="2400" b="1" dirty="0"/>
              <a:t>What you want to do</a:t>
            </a:r>
            <a:endParaRPr lang="zh-SG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42840165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7607</TotalTime>
  <Words>643</Words>
  <Application>Microsoft Macintosh PowerPoint</Application>
  <PresentationFormat>On-screen Show (16:9)</PresentationFormat>
  <Paragraphs>70</Paragraphs>
  <Slides>29</Slides>
  <Notes>23</Notes>
  <HiddenSlides>3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宋体</vt:lpstr>
      <vt:lpstr>Arial</vt:lpstr>
      <vt:lpstr>Calibri</vt:lpstr>
      <vt:lpstr>Footlight MT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Rise of David  King of Israel</dc:title>
  <dc:creator>veron</dc:creator>
  <cp:lastModifiedBy>Stone Forest</cp:lastModifiedBy>
  <cp:revision>137</cp:revision>
  <cp:lastPrinted>2018-03-24T01:36:55Z</cp:lastPrinted>
  <dcterms:created xsi:type="dcterms:W3CDTF">2017-04-10T09:23:44Z</dcterms:created>
  <dcterms:modified xsi:type="dcterms:W3CDTF">2018-12-15T10:21:17Z</dcterms:modified>
</cp:coreProperties>
</file>