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2171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739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1770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9712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7511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7927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9084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6892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7407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67283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0650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26CCC-112D-4594-9BB7-4007D15ACBE1}" type="datetimeFigureOut">
              <a:rPr lang="es-BO" smtClean="0"/>
              <a:t>16/6/2018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31BEE-0AEE-4D0D-A3D8-A2DF7917DABF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00870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89" y="189970"/>
            <a:ext cx="11345334" cy="644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1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CHRIST FREES US TO PURSUE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PATH…</a:t>
            </a:r>
            <a:endParaRPr lang="es-B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Christ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freed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Paul to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pursue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fresh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brokennes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blinding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road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s-BO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amascus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life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encounter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Ananias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s-BO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45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CHRIST FREES US TO PURSUE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PATH…</a:t>
            </a:r>
            <a:endParaRPr lang="es-B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Christ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choices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feed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pride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joys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agony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BO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es-BO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es-BO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23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FREEDOM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PURSUE TRUST IN THE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es-BO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s-BO" sz="3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ACTS 9:4</a:t>
            </a:r>
            <a:endParaRPr lang="es-BO" sz="35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BO" sz="3500" b="1" dirty="0" err="1" smtClean="0"/>
              <a:t>Jesus</a:t>
            </a:r>
            <a:r>
              <a:rPr lang="es-BO" sz="3500" b="1" dirty="0"/>
              <a:t> </a:t>
            </a:r>
            <a:r>
              <a:rPr lang="es-BO" sz="3500" b="1" dirty="0" err="1" smtClean="0"/>
              <a:t>frees</a:t>
            </a:r>
            <a:r>
              <a:rPr lang="es-BO" sz="3500" b="1" dirty="0" smtClean="0"/>
              <a:t> Paul </a:t>
            </a:r>
            <a:r>
              <a:rPr lang="es-BO" sz="3500" b="1" dirty="0" err="1" smtClean="0"/>
              <a:t>from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misplaced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zeal</a:t>
            </a:r>
            <a:r>
              <a:rPr lang="es-BO" sz="3500" b="1" dirty="0" smtClean="0"/>
              <a:t>; </a:t>
            </a:r>
            <a:r>
              <a:rPr lang="es-BO" sz="3500" b="1" dirty="0" err="1" smtClean="0"/>
              <a:t>helps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him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pursue</a:t>
            </a:r>
            <a:r>
              <a:rPr lang="es-BO" sz="3500" b="1" dirty="0" smtClean="0"/>
              <a:t> </a:t>
            </a:r>
            <a:r>
              <a:rPr lang="es-BO" sz="3500" b="1" dirty="0" smtClean="0"/>
              <a:t>a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where</a:t>
            </a:r>
            <a:r>
              <a:rPr lang="es-BO" sz="3500" b="1" dirty="0" smtClean="0"/>
              <a:t> </a:t>
            </a:r>
            <a:r>
              <a:rPr lang="es-BO" sz="3500" b="1" dirty="0" smtClean="0"/>
              <a:t>he LEARNS </a:t>
            </a:r>
            <a:r>
              <a:rPr lang="es-BO" sz="3500" b="1" dirty="0" smtClean="0"/>
              <a:t>to trust </a:t>
            </a:r>
            <a:r>
              <a:rPr lang="es-BO" sz="3500" b="1" dirty="0" err="1" smtClean="0"/>
              <a:t>God</a:t>
            </a:r>
            <a:r>
              <a:rPr lang="es-BO" sz="3500" b="1" dirty="0"/>
              <a:t> </a:t>
            </a:r>
            <a:r>
              <a:rPr lang="es-BO" sz="3500" b="1" dirty="0" smtClean="0"/>
              <a:t>in </a:t>
            </a:r>
            <a:r>
              <a:rPr lang="es-BO" sz="3500" b="1" dirty="0" err="1" smtClean="0"/>
              <a:t>brokenness</a:t>
            </a:r>
            <a:r>
              <a:rPr lang="es-BO" sz="3500" b="1" dirty="0" smtClean="0"/>
              <a:t>.</a:t>
            </a:r>
            <a:r>
              <a:rPr lang="es-BO" sz="3500" b="1" dirty="0" smtClean="0"/>
              <a:t> </a:t>
            </a:r>
            <a:endParaRPr lang="es-BO" sz="3500" b="1" dirty="0" smtClean="0"/>
          </a:p>
          <a:p>
            <a:r>
              <a:rPr lang="es-BO" sz="3500" b="1" dirty="0" smtClean="0"/>
              <a:t>Paul </a:t>
            </a:r>
            <a:r>
              <a:rPr lang="es-BO" sz="3500" b="1" dirty="0" err="1" smtClean="0"/>
              <a:t>must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learn</a:t>
            </a:r>
            <a:r>
              <a:rPr lang="es-BO" sz="3500" b="1" dirty="0" smtClean="0"/>
              <a:t> to </a:t>
            </a:r>
            <a:r>
              <a:rPr lang="es-BO" sz="3500" b="1" dirty="0" err="1" smtClean="0"/>
              <a:t>not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only</a:t>
            </a:r>
            <a:r>
              <a:rPr lang="es-BO" sz="3500" b="1" dirty="0" smtClean="0"/>
              <a:t> trust </a:t>
            </a:r>
            <a:r>
              <a:rPr lang="es-BO" sz="3500" b="1" dirty="0" err="1" smtClean="0"/>
              <a:t>Jesus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but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also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Ananias</a:t>
            </a:r>
            <a:r>
              <a:rPr lang="es-BO" sz="3500" b="1" dirty="0"/>
              <a:t> </a:t>
            </a:r>
            <a:r>
              <a:rPr lang="es-BO" sz="3500" b="1" dirty="0" err="1" smtClean="0"/>
              <a:t>on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the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. </a:t>
            </a:r>
          </a:p>
          <a:p>
            <a:r>
              <a:rPr lang="es-BO" sz="3500" b="1" dirty="0" err="1" smtClean="0"/>
              <a:t>We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must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learn</a:t>
            </a:r>
            <a:r>
              <a:rPr lang="es-BO" sz="3500" b="1" dirty="0" smtClean="0"/>
              <a:t> to </a:t>
            </a:r>
            <a:r>
              <a:rPr lang="es-BO" sz="3500" b="1" dirty="0" err="1" smtClean="0"/>
              <a:t>not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only</a:t>
            </a:r>
            <a:r>
              <a:rPr lang="es-BO" sz="3500" b="1" dirty="0" smtClean="0"/>
              <a:t> trust </a:t>
            </a:r>
            <a:r>
              <a:rPr lang="es-BO" sz="3500" b="1" dirty="0" err="1" smtClean="0"/>
              <a:t>Jesus</a:t>
            </a:r>
            <a:r>
              <a:rPr lang="es-BO" sz="3500" b="1" dirty="0"/>
              <a:t> </a:t>
            </a:r>
            <a:r>
              <a:rPr lang="es-BO" sz="3500" b="1" dirty="0" err="1" smtClean="0"/>
              <a:t>but</a:t>
            </a:r>
            <a:r>
              <a:rPr lang="es-BO" sz="3500" b="1" dirty="0" smtClean="0"/>
              <a:t> to </a:t>
            </a:r>
            <a:r>
              <a:rPr lang="es-BO" sz="3500" b="1" dirty="0" err="1" smtClean="0"/>
              <a:t>also</a:t>
            </a:r>
            <a:r>
              <a:rPr lang="es-BO" sz="3500" b="1" dirty="0" smtClean="0"/>
              <a:t> trust </a:t>
            </a:r>
            <a:r>
              <a:rPr lang="es-BO" sz="3500" b="1" dirty="0" err="1" smtClean="0"/>
              <a:t>those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whom</a:t>
            </a:r>
            <a:r>
              <a:rPr lang="es-BO" sz="3500" b="1" dirty="0" smtClean="0"/>
              <a:t> he </a:t>
            </a:r>
            <a:r>
              <a:rPr lang="es-BO" sz="3500" b="1" dirty="0" err="1" smtClean="0"/>
              <a:t>brings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the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.  </a:t>
            </a:r>
          </a:p>
          <a:p>
            <a:r>
              <a:rPr lang="es-BO" sz="3500" b="1" dirty="0" smtClean="0"/>
              <a:t>Can </a:t>
            </a:r>
            <a:r>
              <a:rPr lang="es-BO" sz="3500" b="1" dirty="0" err="1" smtClean="0"/>
              <a:t>Jesus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trusted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after</a:t>
            </a:r>
            <a:r>
              <a:rPr lang="es-BO" sz="3500" b="1" dirty="0" smtClean="0"/>
              <a:t> a </a:t>
            </a:r>
            <a:r>
              <a:rPr lang="es-BO" sz="3500" b="1" dirty="0" smtClean="0"/>
              <a:t>crisis/</a:t>
            </a:r>
            <a:r>
              <a:rPr lang="es-BO" sz="3500" b="1" dirty="0" err="1" smtClean="0"/>
              <a:t>failure</a:t>
            </a:r>
            <a:r>
              <a:rPr lang="es-BO" sz="3500" b="1" dirty="0" smtClean="0"/>
              <a:t> in </a:t>
            </a:r>
            <a:r>
              <a:rPr lang="es-BO" sz="3500" b="1" dirty="0" err="1" smtClean="0"/>
              <a:t>the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?   </a:t>
            </a:r>
            <a:endParaRPr lang="es-BO" sz="3500" b="1" dirty="0"/>
          </a:p>
        </p:txBody>
      </p:sp>
    </p:spTree>
    <p:extLst>
      <p:ext uri="{BB962C8B-B14F-4D97-AF65-F5344CB8AC3E}">
        <p14:creationId xmlns:p14="http://schemas.microsoft.com/office/powerpoint/2010/main" val="270874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FREEDOM </a:t>
            </a:r>
            <a:r>
              <a:rPr lang="es-BO" b="1" dirty="0">
                <a:latin typeface="Arial" panose="020B0604020202020204" pitchFamily="34" charset="0"/>
                <a:cs typeface="Arial" panose="020B0604020202020204" pitchFamily="34" charset="0"/>
              </a:rPr>
              <a:t>TO PURSUE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SUBMISSION IN THE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 - </a:t>
            </a:r>
            <a:r>
              <a:rPr lang="es-BO" sz="35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Acts</a:t>
            </a:r>
            <a:r>
              <a:rPr lang="es-BO" sz="3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9:6 </a:t>
            </a:r>
            <a:endParaRPr lang="es-BO" sz="3500" i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BO" sz="3500" b="1" dirty="0" err="1" smtClean="0"/>
              <a:t>Jesus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frees</a:t>
            </a:r>
            <a:r>
              <a:rPr lang="es-BO" sz="3500" b="1" dirty="0" smtClean="0"/>
              <a:t> Paul </a:t>
            </a:r>
            <a:r>
              <a:rPr lang="es-BO" sz="3500" b="1" dirty="0" err="1" smtClean="0"/>
              <a:t>from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fleshly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certainty</a:t>
            </a:r>
            <a:r>
              <a:rPr lang="es-BO" sz="3500" b="1" dirty="0" smtClean="0"/>
              <a:t> </a:t>
            </a:r>
            <a:r>
              <a:rPr lang="es-BO" sz="3500" b="1" dirty="0" smtClean="0"/>
              <a:t>to </a:t>
            </a:r>
            <a:r>
              <a:rPr lang="es-BO" sz="3500" b="1" dirty="0" err="1" smtClean="0"/>
              <a:t>help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him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pursue</a:t>
            </a:r>
            <a:r>
              <a:rPr lang="es-BO" sz="3500" b="1" dirty="0" smtClean="0"/>
              <a:t> </a:t>
            </a:r>
            <a:r>
              <a:rPr lang="es-BO" sz="3500" b="1" dirty="0"/>
              <a:t>a</a:t>
            </a:r>
            <a:r>
              <a:rPr lang="es-BO" sz="3500" b="1" dirty="0" smtClean="0"/>
              <a:t> 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where</a:t>
            </a:r>
            <a:r>
              <a:rPr lang="es-BO" sz="3500" b="1" dirty="0" smtClean="0"/>
              <a:t> he </a:t>
            </a:r>
            <a:r>
              <a:rPr lang="es-BO" sz="3500" b="1" dirty="0" smtClean="0"/>
              <a:t>LEARNS </a:t>
            </a:r>
            <a:r>
              <a:rPr lang="es-BO" sz="3500" b="1" dirty="0" smtClean="0"/>
              <a:t>to </a:t>
            </a:r>
            <a:r>
              <a:rPr lang="es-BO" sz="3500" b="1" dirty="0" err="1" smtClean="0"/>
              <a:t>submit</a:t>
            </a:r>
            <a:r>
              <a:rPr lang="es-BO" sz="3500" b="1" dirty="0"/>
              <a:t> </a:t>
            </a:r>
            <a:r>
              <a:rPr lang="es-BO" sz="3500" b="1" dirty="0" smtClean="0"/>
              <a:t>n </a:t>
            </a:r>
            <a:r>
              <a:rPr lang="es-BO" sz="3500" b="1" dirty="0" err="1" smtClean="0"/>
              <a:t>wait</a:t>
            </a:r>
            <a:r>
              <a:rPr lang="es-BO" sz="3500" b="1" dirty="0"/>
              <a:t> </a:t>
            </a:r>
            <a:r>
              <a:rPr lang="es-BO" sz="3500" b="1" dirty="0" smtClean="0"/>
              <a:t>in </a:t>
            </a:r>
            <a:r>
              <a:rPr lang="es-BO" sz="3500" b="1" dirty="0" err="1" smtClean="0"/>
              <a:t>brokenness</a:t>
            </a:r>
            <a:r>
              <a:rPr lang="es-BO" sz="3500" b="1" dirty="0" smtClean="0"/>
              <a:t>.</a:t>
            </a:r>
            <a:r>
              <a:rPr lang="es-BO" sz="3500" b="1" dirty="0" smtClean="0"/>
              <a:t> </a:t>
            </a:r>
            <a:r>
              <a:rPr lang="es-BO" sz="3500" b="1" dirty="0" smtClean="0"/>
              <a:t>Paul </a:t>
            </a:r>
            <a:r>
              <a:rPr lang="es-BO" sz="3500" b="1" dirty="0" err="1" smtClean="0"/>
              <a:t>is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told</a:t>
            </a:r>
            <a:r>
              <a:rPr lang="es-BO" sz="3500" b="1" dirty="0" smtClean="0"/>
              <a:t> to </a:t>
            </a:r>
            <a:r>
              <a:rPr lang="es-BO" sz="3500" b="1" dirty="0" smtClean="0"/>
              <a:t>“</a:t>
            </a:r>
            <a:r>
              <a:rPr lang="es-BO" sz="3500" b="1" i="1" dirty="0" err="1" smtClean="0"/>
              <a:t>only</a:t>
            </a:r>
            <a:r>
              <a:rPr lang="es-BO" sz="3500" b="1" i="1" dirty="0" smtClean="0"/>
              <a:t> </a:t>
            </a:r>
            <a:r>
              <a:rPr lang="es-BO" sz="3500" b="1" i="1" dirty="0" err="1" smtClean="0"/>
              <a:t>go</a:t>
            </a:r>
            <a:r>
              <a:rPr lang="es-BO" sz="3500" b="1" i="1" dirty="0" smtClean="0"/>
              <a:t> </a:t>
            </a:r>
            <a:r>
              <a:rPr lang="es-BO" sz="3500" b="1" i="1" dirty="0" err="1" smtClean="0"/>
              <a:t>into</a:t>
            </a:r>
            <a:r>
              <a:rPr lang="es-BO" sz="3500" b="1" i="1" dirty="0" smtClean="0"/>
              <a:t> </a:t>
            </a:r>
            <a:r>
              <a:rPr lang="es-BO" sz="3500" b="1" i="1" dirty="0" err="1" smtClean="0"/>
              <a:t>the</a:t>
            </a:r>
            <a:r>
              <a:rPr lang="es-BO" sz="3500" b="1" i="1" dirty="0" smtClean="0"/>
              <a:t> </a:t>
            </a:r>
            <a:r>
              <a:rPr lang="es-BO" sz="3500" b="1" i="1" dirty="0" err="1" smtClean="0"/>
              <a:t>city</a:t>
            </a:r>
            <a:r>
              <a:rPr lang="es-BO" sz="3500" b="1" i="1" dirty="0" smtClean="0"/>
              <a:t>…and </a:t>
            </a:r>
            <a:r>
              <a:rPr lang="es-BO" sz="3500" b="1" i="1" dirty="0" err="1" smtClean="0"/>
              <a:t>you</a:t>
            </a:r>
            <a:r>
              <a:rPr lang="es-BO" sz="3500" b="1" i="1" dirty="0" smtClean="0"/>
              <a:t> </a:t>
            </a:r>
            <a:r>
              <a:rPr lang="es-BO" sz="3500" b="1" i="1" dirty="0" err="1" smtClean="0"/>
              <a:t>will</a:t>
            </a:r>
            <a:r>
              <a:rPr lang="es-BO" sz="3500" b="1" i="1" dirty="0" smtClean="0"/>
              <a:t> be </a:t>
            </a:r>
            <a:r>
              <a:rPr lang="es-BO" sz="3500" b="1" i="1" dirty="0" err="1" smtClean="0"/>
              <a:t>told</a:t>
            </a:r>
            <a:r>
              <a:rPr lang="es-BO" sz="3500" b="1" i="1" dirty="0" smtClean="0"/>
              <a:t>.”</a:t>
            </a:r>
            <a:r>
              <a:rPr lang="es-BO" sz="3500" b="1" dirty="0" smtClean="0"/>
              <a:t>  </a:t>
            </a:r>
            <a:r>
              <a:rPr lang="es-BO" sz="3500" b="1" dirty="0" smtClean="0"/>
              <a:t>No </a:t>
            </a:r>
            <a:r>
              <a:rPr lang="es-BO" sz="3500" b="1" dirty="0" err="1" smtClean="0"/>
              <a:t>other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information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is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given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except</a:t>
            </a:r>
            <a:r>
              <a:rPr lang="es-BO" sz="3500" b="1" dirty="0" smtClean="0"/>
              <a:t> to </a:t>
            </a:r>
            <a:r>
              <a:rPr lang="es-BO" sz="3500" b="1" dirty="0" err="1" smtClean="0"/>
              <a:t>go</a:t>
            </a:r>
            <a:r>
              <a:rPr lang="es-BO" sz="3500" b="1" dirty="0" smtClean="0"/>
              <a:t>…Paul </a:t>
            </a:r>
            <a:r>
              <a:rPr lang="es-BO" sz="3500" b="1" dirty="0" err="1" smtClean="0"/>
              <a:t>submits</a:t>
            </a:r>
            <a:r>
              <a:rPr lang="es-BO" sz="3500" b="1" dirty="0" smtClean="0"/>
              <a:t> </a:t>
            </a:r>
            <a:r>
              <a:rPr lang="es-BO" sz="3500" b="1" dirty="0" smtClean="0"/>
              <a:t>and </a:t>
            </a:r>
            <a:r>
              <a:rPr lang="es-BO" sz="3500" b="1" dirty="0" err="1" smtClean="0"/>
              <a:t>go</a:t>
            </a:r>
            <a:r>
              <a:rPr lang="es-BO" sz="3500" b="1" dirty="0" err="1" smtClean="0"/>
              <a:t>es</a:t>
            </a:r>
            <a:r>
              <a:rPr lang="es-BO" sz="3500" b="1" dirty="0" smtClean="0"/>
              <a:t> in </a:t>
            </a:r>
            <a:r>
              <a:rPr lang="es-BO" sz="3500" b="1" dirty="0" err="1" smtClean="0"/>
              <a:t>the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path</a:t>
            </a:r>
            <a:r>
              <a:rPr lang="es-BO" sz="3500" b="1" dirty="0" smtClean="0"/>
              <a:t>  </a:t>
            </a:r>
            <a:endParaRPr lang="es-BO" sz="3500" b="1" dirty="0" smtClean="0"/>
          </a:p>
          <a:p>
            <a:r>
              <a:rPr lang="es-BO" sz="3500" b="1" dirty="0" err="1" smtClean="0"/>
              <a:t>Submission</a:t>
            </a:r>
            <a:r>
              <a:rPr lang="es-BO" sz="3500" b="1" dirty="0" smtClean="0"/>
              <a:t> to </a:t>
            </a:r>
            <a:r>
              <a:rPr lang="es-BO" sz="3500" b="1" dirty="0" err="1" smtClean="0"/>
              <a:t>God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lowers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all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our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defenses</a:t>
            </a:r>
            <a:r>
              <a:rPr lang="es-BO" sz="3500" b="1" dirty="0" smtClean="0"/>
              <a:t> and </a:t>
            </a:r>
            <a:r>
              <a:rPr lang="es-BO" sz="3500" b="1" dirty="0" err="1" smtClean="0"/>
              <a:t>exposes</a:t>
            </a:r>
            <a:r>
              <a:rPr lang="es-BO" sz="3500" b="1" dirty="0" smtClean="0"/>
              <a:t> </a:t>
            </a:r>
            <a:r>
              <a:rPr lang="es-BO" sz="3500" b="1" dirty="0" err="1" smtClean="0"/>
              <a:t>us</a:t>
            </a:r>
            <a:r>
              <a:rPr lang="es-BO" sz="3500" b="1" dirty="0" smtClean="0"/>
              <a:t> </a:t>
            </a:r>
            <a:r>
              <a:rPr lang="es-BO" sz="3500" b="1" dirty="0" smtClean="0"/>
              <a:t>to </a:t>
            </a:r>
            <a:r>
              <a:rPr lang="es-BO" sz="3500" b="1" dirty="0" err="1" smtClean="0"/>
              <a:t>uncertainty</a:t>
            </a:r>
            <a:r>
              <a:rPr lang="es-BO" sz="3500" b="1" dirty="0" smtClean="0"/>
              <a:t> and </a:t>
            </a:r>
            <a:r>
              <a:rPr lang="es-BO" sz="3500" b="1" dirty="0" err="1" smtClean="0"/>
              <a:t>doubt</a:t>
            </a:r>
            <a:r>
              <a:rPr lang="es-BO" sz="3500" b="1" dirty="0"/>
              <a:t> </a:t>
            </a:r>
            <a:r>
              <a:rPr lang="es-BO" sz="3500" b="1" dirty="0" smtClean="0"/>
              <a:t>  </a:t>
            </a:r>
            <a:endParaRPr lang="es-BO" sz="3500" b="1" dirty="0"/>
          </a:p>
        </p:txBody>
      </p:sp>
    </p:spTree>
    <p:extLst>
      <p:ext uri="{BB962C8B-B14F-4D97-AF65-F5344CB8AC3E}">
        <p14:creationId xmlns:p14="http://schemas.microsoft.com/office/powerpoint/2010/main" val="2944289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FREEDOM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PURSUE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 IN THE </a:t>
            </a:r>
            <a:r>
              <a:rPr lang="es-B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PATH </a:t>
            </a:r>
            <a:r>
              <a:rPr lang="es-BO" sz="35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Acts</a:t>
            </a:r>
            <a:r>
              <a:rPr lang="es-BO" sz="35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9:15</a:t>
            </a:r>
            <a:endParaRPr lang="es-BO" sz="35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BO" sz="3500" b="1" dirty="0" err="1">
                <a:solidFill>
                  <a:prstClr val="black"/>
                </a:solidFill>
              </a:rPr>
              <a:t>Jesus</a:t>
            </a:r>
            <a:r>
              <a:rPr lang="es-BO" sz="3500" b="1" dirty="0">
                <a:solidFill>
                  <a:prstClr val="black"/>
                </a:solidFill>
              </a:rPr>
              <a:t> </a:t>
            </a:r>
            <a:r>
              <a:rPr lang="es-BO" sz="3500" b="1" dirty="0" err="1">
                <a:solidFill>
                  <a:prstClr val="black"/>
                </a:solidFill>
              </a:rPr>
              <a:t>frees</a:t>
            </a:r>
            <a:r>
              <a:rPr lang="es-BO" sz="3500" b="1" dirty="0">
                <a:solidFill>
                  <a:prstClr val="black"/>
                </a:solidFill>
              </a:rPr>
              <a:t> Paul </a:t>
            </a:r>
            <a:r>
              <a:rPr lang="es-BO" sz="3500" b="1" dirty="0" err="1">
                <a:solidFill>
                  <a:prstClr val="black"/>
                </a:solidFill>
              </a:rPr>
              <a:t>from</a:t>
            </a:r>
            <a:r>
              <a:rPr lang="es-BO" sz="3500" b="1" dirty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th</a:t>
            </a:r>
            <a:r>
              <a:rPr lang="es-BO" sz="3500" b="1" dirty="0" err="1" smtClean="0">
                <a:solidFill>
                  <a:prstClr val="black"/>
                </a:solidFill>
              </a:rPr>
              <a:t>e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layers</a:t>
            </a:r>
            <a:r>
              <a:rPr lang="es-BO" sz="3500" b="1" dirty="0" smtClean="0">
                <a:solidFill>
                  <a:prstClr val="black"/>
                </a:solidFill>
              </a:rPr>
              <a:t> of </a:t>
            </a:r>
            <a:r>
              <a:rPr lang="es-BO" sz="3500" b="1" dirty="0" err="1" smtClean="0">
                <a:solidFill>
                  <a:prstClr val="black"/>
                </a:solidFill>
              </a:rPr>
              <a:t>self-sufficiency</a:t>
            </a:r>
            <a:r>
              <a:rPr lang="es-BO" sz="3500" b="1" dirty="0" smtClean="0">
                <a:solidFill>
                  <a:prstClr val="black"/>
                </a:solidFill>
              </a:rPr>
              <a:t> n </a:t>
            </a:r>
            <a:r>
              <a:rPr lang="es-BO" sz="3500" b="1" dirty="0" err="1" smtClean="0">
                <a:solidFill>
                  <a:prstClr val="black"/>
                </a:solidFill>
              </a:rPr>
              <a:t>jewish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religiosity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to </a:t>
            </a:r>
            <a:r>
              <a:rPr lang="es-BO" sz="3500" b="1" dirty="0" err="1" smtClean="0">
                <a:solidFill>
                  <a:prstClr val="black"/>
                </a:solidFill>
              </a:rPr>
              <a:t>help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him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>
                <a:solidFill>
                  <a:prstClr val="black"/>
                </a:solidFill>
              </a:rPr>
              <a:t>pursue</a:t>
            </a:r>
            <a:r>
              <a:rPr lang="es-BO" sz="3500" b="1" dirty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a </a:t>
            </a:r>
            <a:r>
              <a:rPr lang="es-BO" sz="3500" b="1" dirty="0" err="1" smtClean="0">
                <a:solidFill>
                  <a:prstClr val="black"/>
                </a:solidFill>
              </a:rPr>
              <a:t>path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where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he LEARNS be </a:t>
            </a:r>
            <a:r>
              <a:rPr lang="es-BO" sz="3500" b="1" dirty="0" err="1" smtClean="0">
                <a:solidFill>
                  <a:prstClr val="black"/>
                </a:solidFill>
              </a:rPr>
              <a:t>empowered</a:t>
            </a:r>
            <a:r>
              <a:rPr lang="es-BO" sz="3500" b="1" dirty="0" smtClean="0">
                <a:solidFill>
                  <a:prstClr val="black"/>
                </a:solidFill>
              </a:rPr>
              <a:t> in </a:t>
            </a:r>
            <a:r>
              <a:rPr lang="es-BO" sz="3500" b="1" dirty="0" err="1" smtClean="0">
                <a:solidFill>
                  <a:prstClr val="black"/>
                </a:solidFill>
              </a:rPr>
              <a:t>brokenness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to </a:t>
            </a:r>
            <a:r>
              <a:rPr lang="es-BO" sz="3500" b="1" dirty="0" err="1" smtClean="0">
                <a:solidFill>
                  <a:prstClr val="black"/>
                </a:solidFill>
              </a:rPr>
              <a:t>reach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out</a:t>
            </a:r>
            <a:r>
              <a:rPr lang="es-BO" sz="3500" b="1" dirty="0" smtClean="0">
                <a:solidFill>
                  <a:prstClr val="black"/>
                </a:solidFill>
              </a:rPr>
              <a:t> to </a:t>
            </a:r>
            <a:r>
              <a:rPr lang="es-BO" sz="3500" b="1" dirty="0" err="1" smtClean="0">
                <a:solidFill>
                  <a:prstClr val="black"/>
                </a:solidFill>
              </a:rPr>
              <a:t>the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gentiles</a:t>
            </a:r>
            <a:r>
              <a:rPr lang="es-BO" sz="3500" b="1" dirty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– </a:t>
            </a:r>
            <a:r>
              <a:rPr lang="es-BO" sz="3500" b="1" i="1" dirty="0" smtClean="0">
                <a:solidFill>
                  <a:prstClr val="black"/>
                </a:solidFill>
              </a:rPr>
              <a:t>a </a:t>
            </a:r>
            <a:r>
              <a:rPr lang="es-BO" sz="3500" b="1" i="1" dirty="0" err="1" smtClean="0">
                <a:solidFill>
                  <a:prstClr val="black"/>
                </a:solidFill>
              </a:rPr>
              <a:t>bruised</a:t>
            </a:r>
            <a:r>
              <a:rPr lang="es-BO" sz="3500" b="1" i="1" dirty="0" smtClean="0">
                <a:solidFill>
                  <a:prstClr val="black"/>
                </a:solidFill>
              </a:rPr>
              <a:t> </a:t>
            </a:r>
            <a:r>
              <a:rPr lang="es-BO" sz="3500" b="1" i="1" dirty="0" err="1" smtClean="0">
                <a:solidFill>
                  <a:prstClr val="black"/>
                </a:solidFill>
              </a:rPr>
              <a:t>reed</a:t>
            </a:r>
            <a:r>
              <a:rPr lang="es-BO" sz="3500" b="1" i="1" dirty="0" smtClean="0">
                <a:solidFill>
                  <a:prstClr val="black"/>
                </a:solidFill>
              </a:rPr>
              <a:t> he </a:t>
            </a:r>
            <a:r>
              <a:rPr lang="es-BO" sz="3500" b="1" i="1" dirty="0" err="1" smtClean="0">
                <a:solidFill>
                  <a:prstClr val="black"/>
                </a:solidFill>
              </a:rPr>
              <a:t>will</a:t>
            </a:r>
            <a:r>
              <a:rPr lang="es-BO" sz="3500" b="1" i="1" dirty="0" smtClean="0">
                <a:solidFill>
                  <a:prstClr val="black"/>
                </a:solidFill>
              </a:rPr>
              <a:t> </a:t>
            </a:r>
            <a:r>
              <a:rPr lang="es-BO" sz="3500" b="1" i="1" dirty="0" err="1" smtClean="0">
                <a:solidFill>
                  <a:prstClr val="black"/>
                </a:solidFill>
              </a:rPr>
              <a:t>not</a:t>
            </a:r>
            <a:r>
              <a:rPr lang="es-BO" sz="3500" b="1" i="1" dirty="0" smtClean="0">
                <a:solidFill>
                  <a:prstClr val="black"/>
                </a:solidFill>
              </a:rPr>
              <a:t> break </a:t>
            </a:r>
            <a:r>
              <a:rPr lang="es-BO" sz="2500" b="1" dirty="0" smtClean="0">
                <a:solidFill>
                  <a:prstClr val="black"/>
                </a:solidFill>
              </a:rPr>
              <a:t>(Mt 12:20)</a:t>
            </a:r>
            <a:endParaRPr lang="es-BO" sz="25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s-BO" sz="3500" b="1" dirty="0" smtClean="0">
              <a:solidFill>
                <a:prstClr val="black"/>
              </a:solidFill>
            </a:endParaRPr>
          </a:p>
          <a:p>
            <a:pPr lvl="0"/>
            <a:r>
              <a:rPr lang="es-BO" sz="3500" b="1" dirty="0" err="1" smtClean="0">
                <a:solidFill>
                  <a:prstClr val="black"/>
                </a:solidFill>
              </a:rPr>
              <a:t>We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are </a:t>
            </a:r>
            <a:r>
              <a:rPr lang="es-BO" sz="3500" b="1" dirty="0" err="1" smtClean="0">
                <a:solidFill>
                  <a:prstClr val="black"/>
                </a:solidFill>
              </a:rPr>
              <a:t>empowered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smtClean="0">
                <a:solidFill>
                  <a:prstClr val="black"/>
                </a:solidFill>
              </a:rPr>
              <a:t>in </a:t>
            </a:r>
            <a:r>
              <a:rPr lang="es-BO" sz="3500" b="1" dirty="0" err="1" smtClean="0">
                <a:solidFill>
                  <a:prstClr val="black"/>
                </a:solidFill>
              </a:rPr>
              <a:t>our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3500" b="1" dirty="0" err="1" smtClean="0">
                <a:solidFill>
                  <a:prstClr val="black"/>
                </a:solidFill>
              </a:rPr>
              <a:t>weaknesses</a:t>
            </a:r>
            <a:r>
              <a:rPr lang="es-BO" sz="3500" b="1" dirty="0" smtClean="0">
                <a:solidFill>
                  <a:prstClr val="black"/>
                </a:solidFill>
              </a:rPr>
              <a:t> </a:t>
            </a:r>
            <a:r>
              <a:rPr lang="es-BO" sz="2500" b="1" dirty="0" smtClean="0">
                <a:solidFill>
                  <a:prstClr val="black"/>
                </a:solidFill>
              </a:rPr>
              <a:t>(2Cor 12:10) </a:t>
            </a:r>
          </a:p>
          <a:p>
            <a:pPr marL="0" lvl="0" indent="0">
              <a:buNone/>
            </a:pPr>
            <a:endParaRPr lang="es-BO" sz="35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s-BO" sz="3500" b="1" dirty="0">
              <a:solidFill>
                <a:prstClr val="black"/>
              </a:solidFill>
            </a:endParaRP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325565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285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CHRIST FREES US TO PURSUE HIS PATH…</vt:lpstr>
      <vt:lpstr>CHRIST FREES US TO PURSUE HIS PATH…</vt:lpstr>
      <vt:lpstr>1. FREEDOM TO PURSUE TRUST IN THE PATH  -  ACTS 9:4</vt:lpstr>
      <vt:lpstr>2. FREEDOM TO PURSUE SUBMISSION IN THE PATH - Acts 9:6 </vt:lpstr>
      <vt:lpstr>3. FREEDOM TO PURSUE EMPOWERMENT IN THE PATH Acts 9:15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raphael samuel</dc:creator>
  <cp:lastModifiedBy>raphael samuel</cp:lastModifiedBy>
  <cp:revision>33</cp:revision>
  <dcterms:created xsi:type="dcterms:W3CDTF">2018-06-16T14:53:28Z</dcterms:created>
  <dcterms:modified xsi:type="dcterms:W3CDTF">2018-06-16T21:54:37Z</dcterms:modified>
</cp:coreProperties>
</file>