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0686-3F1B-4C4C-A199-CEB27C20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E7B11-7E47-4A2A-B418-C7D2A9B1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A477A-568A-432F-940B-3A674241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AA449-EFB7-4FCB-8DCF-0EA95128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F88EB-E251-4533-B720-A393983E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8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A65D-758E-4AD2-BB00-C5272230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C0443-9262-4A30-BCAE-30E66832E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3D7E7-49EF-43E4-AACC-08D85263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C8BD4-9B87-4FB9-B300-7F0FE3CF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4C4F-81B1-48A1-B887-E3CBBB8F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2B706-BCFF-483C-90BE-D4257EF01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75D9-9336-4227-8C38-E21E8C1B1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0E13-3193-485E-A7AC-B4829605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FE852-98A0-4596-B65F-04377BB4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C233-5F42-44B7-98E6-673077E4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5609-4414-4BF1-AAB6-61AE49EE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73BCC-EF2E-499B-8E44-7EBD7DA2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9FA8-589E-4874-AC97-D8EECA84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B2E50-A6BC-4131-B082-C039CD59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8F4F9-95BD-4D03-9A9A-2FCCAD2C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75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B95D-4D3E-47A6-BA6F-48AB9797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FC794-1949-487B-9EC8-83FC36522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E344-4264-4BB6-B24F-13FD7425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F77E-126A-48A2-A58B-6FC8BFD2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367E-0AF2-4306-83A9-133DC2E3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24B3-B9FC-46F9-B092-8E5A8C73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5CF6-E7B6-4B34-9918-09CC7679A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12CB2-44A5-4927-AC0E-5A14BDD45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1E10B-0E27-42F1-91A8-45DD45AC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BAB54-0AA0-49FD-8501-671C41B4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77ED0-0DD5-44A8-A998-BF542C1D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7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6243-D456-45E8-B192-57014A69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0DFD3-B85E-4C07-BDE5-BE5F54C7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D5AE6-F3B7-4ADF-ADF7-F77ECE4E4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B3B4D-B26C-4CE5-A67A-D087FD4E2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B6C58-D7DF-492B-812F-D4D2B2B0D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C4F45-85A6-4175-8DC1-FDBDA1ED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0751F-FC34-446F-A30D-D508B6C9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3CC73-9765-481A-926D-973B18E8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2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8989-45E1-4567-B323-282DAE98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94A92-1271-44AA-9D85-1E373408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30869-DE46-4561-932F-50221CEE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93550-FC66-483F-B23A-F59BBB1B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2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C95DF-2F9B-4C8A-803B-8DEA8091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51F56-28BD-489E-9125-8E283CC7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7DB3C-85F4-4B49-987D-250E8478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6FC1-3D8E-4554-ACB3-F9741002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C330-1EC4-4DA6-9313-94B2AA18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C7BCC-5E54-4E22-B34D-A1C81397F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13731-1A7F-4601-B248-00C5ECB7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B70B-C01B-46FC-9B0F-EE6CA11A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D26C3-F2ED-4C74-B771-CED8F7F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0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11A9-89E3-4DFD-8504-B22FA2A5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FEA2C-0DA7-459C-9E46-BABB621CC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9461-58EE-4C92-B2E8-55A181B8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15145-FACF-4F2F-AC50-C966975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B6E02-6FEB-4947-A6C9-FD8838DC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12D8-464D-4321-8F03-5569E658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6958B-4A7B-43D5-BCEF-00213129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62FE6-48D3-4336-BAA2-626359332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15106-0161-4CA8-9498-27A22FD2E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6238-7667-414C-8CE7-4B7DA89618AA}" type="datetimeFigureOut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44F03-BDA9-423F-BCA1-514F5D5DA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670F-EB29-465F-A201-F2D7E6EB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9B56-A066-4045-A9F1-4E1496A0F2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A7574-6F0F-4164-BBA9-8CD9A2BF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26" y="525544"/>
            <a:ext cx="7742548" cy="58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6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F21B0-AED0-4E0D-9FFD-EAECAD53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Intellect is not the enemy of faith!</a:t>
            </a:r>
          </a:p>
        </p:txBody>
      </p:sp>
    </p:spTree>
    <p:extLst>
      <p:ext uri="{BB962C8B-B14F-4D97-AF65-F5344CB8AC3E}">
        <p14:creationId xmlns:p14="http://schemas.microsoft.com/office/powerpoint/2010/main" val="1938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DB9C-3B24-45DB-8637-7A2F3A54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 in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149D-DA70-4F51-9010-941F84D62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Abraham was confronted with God’s challenge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Isaac’s birth vis-à-vis the call to sacrifice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71E4E-C86B-4DC9-95B4-594064C84177}"/>
              </a:ext>
            </a:extLst>
          </p:cNvPr>
          <p:cNvSpPr txBox="1"/>
          <p:nvPr/>
        </p:nvSpPr>
        <p:spPr>
          <a:xfrm>
            <a:off x="838201" y="4317476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 kept His promise + He doesn’t change 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= Message is authentic</a:t>
            </a:r>
          </a:p>
        </p:txBody>
      </p:sp>
    </p:spTree>
    <p:extLst>
      <p:ext uri="{BB962C8B-B14F-4D97-AF65-F5344CB8AC3E}">
        <p14:creationId xmlns:p14="http://schemas.microsoft.com/office/powerpoint/2010/main" val="366267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9985-7D8A-43F4-AD03-D501315B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Lesson #2:  Obedience is always costly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CEFD1-00F7-4790-8752-16410E1D2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3600" u="sng" dirty="0">
                <a:latin typeface="Arial" panose="020B0604020202020204" pitchFamily="34" charset="0"/>
                <a:cs typeface="Arial" panose="020B0604020202020204" pitchFamily="34" charset="0"/>
              </a:rPr>
              <a:t>2 Samuel 24:24b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will not offer burnt offerings to the LORD my God that cost me nothing.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~King David~</a:t>
            </a:r>
          </a:p>
        </p:txBody>
      </p:sp>
    </p:spTree>
    <p:extLst>
      <p:ext uri="{BB962C8B-B14F-4D97-AF65-F5344CB8AC3E}">
        <p14:creationId xmlns:p14="http://schemas.microsoft.com/office/powerpoint/2010/main" val="214866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5384-D2A5-40EB-B124-7F045493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83A0-C4B4-4731-A584-25FCD323D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Seems passive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Not much is said about him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Not much is said by him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Other than to ask an obvious question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But put yourself in his shoes for a moment</a:t>
            </a:r>
          </a:p>
        </p:txBody>
      </p:sp>
    </p:spTree>
    <p:extLst>
      <p:ext uri="{BB962C8B-B14F-4D97-AF65-F5344CB8AC3E}">
        <p14:creationId xmlns:p14="http://schemas.microsoft.com/office/powerpoint/2010/main" val="179194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5384-D2A5-40EB-B124-7F045493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7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83A0-C4B4-4731-A584-25FCD323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335"/>
            <a:ext cx="10515600" cy="491454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Your father evades your obvious question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Continues the journey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All the materials for a sacrifice are there except for one thing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SG" sz="3200" u="sng" dirty="0">
                <a:latin typeface="Arial" panose="020B0604020202020204" pitchFamily="34" charset="0"/>
                <a:cs typeface="Arial" panose="020B0604020202020204" pitchFamily="34" charset="0"/>
              </a:rPr>
              <a:t>Genesis 22:9b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…Abraham built the altar there and laid the wood in order and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bound Isaac his son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laid him on the altar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on top of the wood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7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5384-D2A5-40EB-B124-7F045493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10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83A0-C4B4-4731-A584-25FCD323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431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Your father evades your obvious question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Continues the journey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All the materials for a sacrifice are there except for one 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FD32D-7D10-4887-9AAB-2E7FF7CB0159}"/>
              </a:ext>
            </a:extLst>
          </p:cNvPr>
          <p:cNvSpPr txBox="1"/>
          <p:nvPr/>
        </p:nvSpPr>
        <p:spPr>
          <a:xfrm>
            <a:off x="838199" y="4788816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Isaac’s willingness to give up his life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Abraham’s willingness to give up his son</a:t>
            </a:r>
          </a:p>
        </p:txBody>
      </p:sp>
    </p:spTree>
    <p:extLst>
      <p:ext uri="{BB962C8B-B14F-4D97-AF65-F5344CB8AC3E}">
        <p14:creationId xmlns:p14="http://schemas.microsoft.com/office/powerpoint/2010/main" val="5491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264F-50A0-444D-B437-98A0684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54512C-8C5F-4AFE-B8BB-90D22174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if Abraham had not given up Isaac?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point of Isaac’s sacrifice?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 will bring us to the edge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 will tell us to give up things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If we give that up, a part of us dies</a:t>
            </a:r>
          </a:p>
        </p:txBody>
      </p:sp>
    </p:spTree>
    <p:extLst>
      <p:ext uri="{BB962C8B-B14F-4D97-AF65-F5344CB8AC3E}">
        <p14:creationId xmlns:p14="http://schemas.microsoft.com/office/powerpoint/2010/main" val="10091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264F-50A0-444D-B437-98A0684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145F7-B45A-4B2B-A1B7-A168BF815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b="0" u="sng" dirty="0">
                <a:latin typeface="Arial" panose="020B0604020202020204" pitchFamily="34" charset="0"/>
                <a:cs typeface="Arial" panose="020B0604020202020204" pitchFamily="34" charset="0"/>
              </a:rPr>
              <a:t>Genesis 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8AFE6-9A6B-4D42-BE0F-2E53408FB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Abraham gave up his son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Abraham got his son back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Trust deepened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504AED-554C-433E-B349-36375E0CF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600" b="0" u="sng" dirty="0">
                <a:latin typeface="Arial" panose="020B0604020202020204" pitchFamily="34" charset="0"/>
                <a:cs typeface="Arial" panose="020B0604020202020204" pitchFamily="34" charset="0"/>
              </a:rPr>
              <a:t>John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648745-5687-4896-9B8E-C64C8F764E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God gave up His Son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God did NOT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Salvation made available</a:t>
            </a:r>
          </a:p>
        </p:txBody>
      </p:sp>
    </p:spTree>
    <p:extLst>
      <p:ext uri="{BB962C8B-B14F-4D97-AF65-F5344CB8AC3E}">
        <p14:creationId xmlns:p14="http://schemas.microsoft.com/office/powerpoint/2010/main" val="433021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D3D840-898B-4347-8C5A-6B658773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God and Abraham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0C9913-4637-401E-962E-D4C04E508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 was not toying with Abraham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 was testing him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convince him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 God worth trusting?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far are you willing to go?</a:t>
            </a:r>
          </a:p>
        </p:txBody>
      </p:sp>
    </p:spTree>
    <p:extLst>
      <p:ext uri="{BB962C8B-B14F-4D97-AF65-F5344CB8AC3E}">
        <p14:creationId xmlns:p14="http://schemas.microsoft.com/office/powerpoint/2010/main" val="3151230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DD636-33DE-42DE-9289-19B5FE43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Abraham’s sacrifice of Isaac was a foreshadow of God’s giving up of His Son!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87055-ED85-4628-8970-3EDB25A7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21" y="341959"/>
            <a:ext cx="4229757" cy="2377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9487BE-20AC-4A06-AE83-6A879A67A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20" y="4247541"/>
            <a:ext cx="4229757" cy="23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EF36-4974-4534-B5FB-2DF313436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1550"/>
            <a:ext cx="9144000" cy="190521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 Me The One Whom You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ECA7-3DCA-458E-9CC2-E0767E0A0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26764"/>
            <a:ext cx="9144000" cy="470341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Genesis 22:1-19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22831-61E8-4A5B-937F-57DB3E66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925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BF0DFB-CF54-4380-84D2-1A426417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Soul 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8FA5B-8583-453F-B56B-A36F94D21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 there anything you need to give up?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 there anything that the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Saturday Service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needs to give up?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Are you willing to be a willing partner?</a:t>
            </a:r>
          </a:p>
        </p:txBody>
      </p:sp>
    </p:spTree>
    <p:extLst>
      <p:ext uri="{BB962C8B-B14F-4D97-AF65-F5344CB8AC3E}">
        <p14:creationId xmlns:p14="http://schemas.microsoft.com/office/powerpoint/2010/main" val="25239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EC11E9-CE5F-4853-B864-BEA46016DAF0}"/>
              </a:ext>
            </a:extLst>
          </p:cNvPr>
          <p:cNvSpPr txBox="1"/>
          <p:nvPr/>
        </p:nvSpPr>
        <p:spPr>
          <a:xfrm>
            <a:off x="3230251" y="518474"/>
            <a:ext cx="573149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 challenges Abraham to give up that whom he loves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5419E-0D35-4B10-91FE-9B2D309F1E35}"/>
              </a:ext>
            </a:extLst>
          </p:cNvPr>
          <p:cNvSpPr txBox="1"/>
          <p:nvPr/>
        </p:nvSpPr>
        <p:spPr>
          <a:xfrm>
            <a:off x="3230251" y="3105834"/>
            <a:ext cx="57314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 gives up that whom He loves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4CCF5-928B-4EFF-BFB3-AF697CC7AE7F}"/>
              </a:ext>
            </a:extLst>
          </p:cNvPr>
          <p:cNvSpPr txBox="1"/>
          <p:nvPr/>
        </p:nvSpPr>
        <p:spPr>
          <a:xfrm>
            <a:off x="3230251" y="5139197"/>
            <a:ext cx="57314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would you give up that whom you love?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9A804D-E8A7-4C01-AD72-CCC9559A3429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096000" y="2272800"/>
            <a:ext cx="0" cy="833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435EE6-91D7-4538-B394-9645AE83C791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096000" y="4306163"/>
            <a:ext cx="0" cy="833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0E41-33B6-4F56-9C4A-05465B78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God tests 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8A64-31D4-43B2-A680-E208B28A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Take your son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Your only son Isaac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Whom you love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Sacrifice him on one of the mountains at Moriah</a:t>
            </a:r>
          </a:p>
        </p:txBody>
      </p:sp>
    </p:spTree>
    <p:extLst>
      <p:ext uri="{BB962C8B-B14F-4D97-AF65-F5344CB8AC3E}">
        <p14:creationId xmlns:p14="http://schemas.microsoft.com/office/powerpoint/2010/main" val="36388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ED3336-B05C-4CAF-9EE6-DA8BC60C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461962"/>
            <a:ext cx="63341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0E41-33B6-4F56-9C4A-05465B78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God tests 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8A64-31D4-43B2-A680-E208B28A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 questions asked?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Travelled 3 days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Gathered all resources necessary for sacrifice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Isaac’s question vis-à-vis Abraham’s reply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Reached the place and built the altar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Prepares to kill Isaac</a:t>
            </a:r>
          </a:p>
        </p:txBody>
      </p:sp>
    </p:spTree>
    <p:extLst>
      <p:ext uri="{BB962C8B-B14F-4D97-AF65-F5344CB8AC3E}">
        <p14:creationId xmlns:p14="http://schemas.microsoft.com/office/powerpoint/2010/main" val="34016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C0F6-2846-4E12-9741-406478D0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Dramatis personae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0BF0-9BDD-4C58-B183-2157D07B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Isaac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56292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2118-A723-40DB-AB73-9CCF3738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491D-CDAB-49D4-BDD7-5FA50D33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Waited a LONG time for an impossible promise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Dared to believe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Saw for himself God’s fulfilment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Now told to give up that fulfilment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49500-767C-4317-B2E9-99300DC7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634" y="3206750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2118-A723-40DB-AB73-9CCF3738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491D-CDAB-49D4-BDD7-5FA50D33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Wasn’t easy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Plenty of chances to doubt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Yet he obeys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Why???</a:t>
            </a:r>
          </a:p>
        </p:txBody>
      </p:sp>
    </p:spTree>
    <p:extLst>
      <p:ext uri="{BB962C8B-B14F-4D97-AF65-F5344CB8AC3E}">
        <p14:creationId xmlns:p14="http://schemas.microsoft.com/office/powerpoint/2010/main" val="332901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9805-F387-4107-86C8-45227945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516"/>
            <a:ext cx="3055070" cy="52322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Lesson #1: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F3355-A53F-4879-8103-A57BAED7E31E}"/>
              </a:ext>
            </a:extLst>
          </p:cNvPr>
          <p:cNvSpPr txBox="1"/>
          <p:nvPr/>
        </p:nvSpPr>
        <p:spPr>
          <a:xfrm>
            <a:off x="2479249" y="874618"/>
            <a:ext cx="649506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God doesn’t always give us the full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2ED65-E507-4148-89F0-25AB2FF2513C}"/>
              </a:ext>
            </a:extLst>
          </p:cNvPr>
          <p:cNvSpPr txBox="1"/>
          <p:nvPr/>
        </p:nvSpPr>
        <p:spPr>
          <a:xfrm>
            <a:off x="2479249" y="2411037"/>
            <a:ext cx="64950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will you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F69AD-18FB-4E33-8C1C-9F96815145DE}"/>
              </a:ext>
            </a:extLst>
          </p:cNvPr>
          <p:cNvSpPr txBox="1"/>
          <p:nvPr/>
        </p:nvSpPr>
        <p:spPr>
          <a:xfrm>
            <a:off x="838199" y="3948064"/>
            <a:ext cx="407316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Insist on relying on what you can 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1BB90-CAAA-4B25-900C-BE53B4A4AADB}"/>
              </a:ext>
            </a:extLst>
          </p:cNvPr>
          <p:cNvSpPr txBox="1"/>
          <p:nvPr/>
        </p:nvSpPr>
        <p:spPr>
          <a:xfrm>
            <a:off x="838199" y="5573300"/>
            <a:ext cx="407316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Confidence in the flesh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1A0B9-2953-4E14-9CE1-919EFEF03C95}"/>
              </a:ext>
            </a:extLst>
          </p:cNvPr>
          <p:cNvSpPr txBox="1"/>
          <p:nvPr/>
        </p:nvSpPr>
        <p:spPr>
          <a:xfrm>
            <a:off x="6232688" y="3948064"/>
            <a:ext cx="481552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Gamble on the trustworthiness of a God you can’t see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6AB05-A58F-4B2B-89CA-5D02C99E5CF4}"/>
              </a:ext>
            </a:extLst>
          </p:cNvPr>
          <p:cNvSpPr txBox="1"/>
          <p:nvPr/>
        </p:nvSpPr>
        <p:spPr>
          <a:xfrm>
            <a:off x="6232688" y="6059813"/>
            <a:ext cx="48155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Confidence on the Spirit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C07A00-52A5-44B6-BABB-02FBBD8C070E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726783" y="1951836"/>
            <a:ext cx="0" cy="4592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CFCBEAE-EC68-465B-879E-150952AEB0F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3824657" y="2045938"/>
            <a:ext cx="952252" cy="2852001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516A1-E8B8-4FE0-835C-B91F898CDB2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874782" y="5025282"/>
            <a:ext cx="0" cy="5480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8DDE5C1-5B9F-4B0B-A323-ADB262CC8914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6707491" y="2015104"/>
            <a:ext cx="952252" cy="2913668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291E7-E564-491A-A83D-B40D3F813251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8640451" y="5517724"/>
            <a:ext cx="0" cy="5420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5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511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Give Me The One Whom You Love</vt:lpstr>
      <vt:lpstr>God tests Abraham</vt:lpstr>
      <vt:lpstr>PowerPoint Presentation</vt:lpstr>
      <vt:lpstr>God tests Abraham</vt:lpstr>
      <vt:lpstr>Dramatis personae</vt:lpstr>
      <vt:lpstr>Abraham</vt:lpstr>
      <vt:lpstr>Abraham</vt:lpstr>
      <vt:lpstr>Lesson #1:</vt:lpstr>
      <vt:lpstr>Intellect is not the enemy of faith!</vt:lpstr>
      <vt:lpstr>Intellect in faith</vt:lpstr>
      <vt:lpstr>Lesson #2:  Obedience is always costly</vt:lpstr>
      <vt:lpstr>Isaac</vt:lpstr>
      <vt:lpstr>Isaac</vt:lpstr>
      <vt:lpstr>Isaac</vt:lpstr>
      <vt:lpstr>God</vt:lpstr>
      <vt:lpstr>God</vt:lpstr>
      <vt:lpstr>God and Abraham</vt:lpstr>
      <vt:lpstr>Abraham’s sacrifice of Isaac was a foreshadow of God’s giving up of His Son!</vt:lpstr>
      <vt:lpstr>Soul 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Me The One Whom You Love</dc:title>
  <dc:creator>Bertram Cheong</dc:creator>
  <cp:lastModifiedBy>Bertram Cheong</cp:lastModifiedBy>
  <cp:revision>17</cp:revision>
  <dcterms:created xsi:type="dcterms:W3CDTF">2018-03-07T00:45:23Z</dcterms:created>
  <dcterms:modified xsi:type="dcterms:W3CDTF">2018-06-16T05:06:45Z</dcterms:modified>
</cp:coreProperties>
</file>