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363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3" r:id="rId10"/>
    <p:sldId id="394" r:id="rId11"/>
    <p:sldId id="395" r:id="rId12"/>
    <p:sldId id="396" r:id="rId13"/>
    <p:sldId id="384" r:id="rId14"/>
    <p:sldId id="397" r:id="rId15"/>
    <p:sldId id="399" r:id="rId16"/>
    <p:sldId id="400" r:id="rId17"/>
    <p:sldId id="398" r:id="rId18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r">
              <a:defRPr sz="1200"/>
            </a:lvl1pPr>
          </a:lstStyle>
          <a:p>
            <a:fld id="{5F795FFC-9EED-489B-BE86-2099DB3CF94B}" type="datetimeFigureOut">
              <a:rPr lang="en-SG" smtClean="0"/>
              <a:t>13/1/2018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r">
              <a:defRPr sz="1200"/>
            </a:lvl1pPr>
          </a:lstStyle>
          <a:p>
            <a:fld id="{A45AE6C5-87D4-45D1-87A1-06FDEB56205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60201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98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49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11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80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3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4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2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86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31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11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38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B778-ABBF-4D72-892F-D20BA3A1A17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7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288340"/>
            <a:ext cx="121920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v46 “Can anything good come from </a:t>
            </a:r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Nazareth?” </a:t>
            </a:r>
            <a:endParaRPr lang="en-SG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549676"/>
            <a:ext cx="12192000" cy="230832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v16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“All the days ordained for me were written in your book before one of them came to be” </a:t>
            </a:r>
            <a:r>
              <a:rPr lang="en-SG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(NIV)</a:t>
            </a:r>
          </a:p>
        </p:txBody>
      </p:sp>
    </p:spTree>
    <p:extLst>
      <p:ext uri="{BB962C8B-B14F-4D97-AF65-F5344CB8AC3E}">
        <p14:creationId xmlns:p14="http://schemas.microsoft.com/office/powerpoint/2010/main" val="1007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288340"/>
            <a:ext cx="121920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V7  “Where </a:t>
            </a:r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go from your Spirit, where </a:t>
            </a:r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flee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your presence?” </a:t>
            </a:r>
            <a:endParaRPr lang="en-SG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549676"/>
            <a:ext cx="12192000" cy="230832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V8  “If I </a:t>
            </a:r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ascend to heaven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there.  If I make my bed in </a:t>
            </a:r>
            <a:r>
              <a:rPr lang="en-SG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sheol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(place of the dead) you are </a:t>
            </a:r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there!”</a:t>
            </a:r>
            <a:endParaRPr lang="en-SG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3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073640"/>
            <a:ext cx="12192000" cy="17081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SG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GOD WHO KNOWS </a:t>
            </a:r>
            <a:r>
              <a:rPr lang="en-SG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KNOWS </a:t>
            </a:r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SITUATIONS &amp; STRUGGLES</a:t>
            </a:r>
            <a:endParaRPr lang="en-SG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149840"/>
            <a:ext cx="12192000" cy="17081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SG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GOD WHO </a:t>
            </a:r>
            <a:r>
              <a:rPr lang="en-SG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KNOWS </a:t>
            </a:r>
          </a:p>
          <a:p>
            <a:pPr algn="ctr"/>
            <a:r>
              <a:rPr lang="en-SG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GOD WHO LOVES</a:t>
            </a:r>
            <a:endParaRPr lang="en-SG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0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073640"/>
            <a:ext cx="12192000" cy="17081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SG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GOD WHO KNOWS </a:t>
            </a:r>
            <a:endParaRPr lang="en-SG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TRUSTED</a:t>
            </a:r>
            <a:endParaRPr lang="en-SG" sz="5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0"/>
            <a:ext cx="12192000" cy="304698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I rise on the wings of the dawn, if I settle on the far side of the sea, even there you will guide me, your right hand will hold me fast.”</a:t>
            </a:r>
            <a:endParaRPr lang="en-SG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073640"/>
            <a:ext cx="12192000" cy="17081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SG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KNOWS </a:t>
            </a:r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COMPLETELY &amp;</a:t>
            </a:r>
            <a:r>
              <a:rPr lang="en-SG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SG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LOVES </a:t>
            </a:r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COMPLETELY</a:t>
            </a:r>
            <a:endParaRPr lang="en-SG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6200"/>
            <a:ext cx="12192000" cy="67095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“Behold, an Israelite indeed, in whom there is no deceit!” </a:t>
            </a:r>
          </a:p>
          <a:p>
            <a:pPr algn="ctr"/>
            <a:endParaRPr lang="en-SG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5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"How </a:t>
            </a:r>
            <a:r>
              <a:rPr lang="en-SG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me?" </a:t>
            </a:r>
            <a:endParaRPr lang="en-SG" sz="54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SG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answered, "I saw you while you were still under the fig tree before Philip called you." </a:t>
            </a:r>
          </a:p>
          <a:p>
            <a:pPr algn="ctr"/>
            <a:endParaRPr lang="en-SG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7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GOD WHO KNOWS YOU </a:t>
            </a:r>
            <a:endParaRPr lang="en-SG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09600"/>
            <a:ext cx="12192000" cy="55092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O </a:t>
            </a:r>
            <a:r>
              <a:rPr lang="en-SG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Lord, you have searched me </a:t>
            </a:r>
            <a:r>
              <a:rPr lang="en-SG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SG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SG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me!</a:t>
            </a:r>
          </a:p>
          <a:p>
            <a:pPr algn="ctr"/>
            <a:r>
              <a:rPr lang="en-SG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You </a:t>
            </a:r>
            <a:r>
              <a:rPr lang="en-SG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when I sit down and when I </a:t>
            </a:r>
            <a:r>
              <a:rPr lang="en-SG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rise;</a:t>
            </a:r>
            <a:endParaRPr lang="en-SG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you discern my thoughts from afar.</a:t>
            </a:r>
          </a:p>
          <a:p>
            <a:pPr algn="ctr"/>
            <a:r>
              <a:rPr lang="en-SG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You search out my path and my lying down</a:t>
            </a:r>
          </a:p>
          <a:p>
            <a:pPr algn="ctr"/>
            <a:r>
              <a:rPr lang="en-SG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and are acquainted with all my ways.</a:t>
            </a:r>
          </a:p>
          <a:p>
            <a:pPr algn="ctr"/>
            <a:r>
              <a:rPr lang="en-SG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Even before a word is on my tongue,</a:t>
            </a:r>
          </a:p>
          <a:p>
            <a:pPr algn="ctr"/>
            <a:r>
              <a:rPr lang="en-SG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behold, O Lord, you know it altogether.</a:t>
            </a:r>
          </a:p>
        </p:txBody>
      </p:sp>
    </p:spTree>
    <p:extLst>
      <p:ext uri="{BB962C8B-B14F-4D97-AF65-F5344CB8AC3E}">
        <p14:creationId xmlns:p14="http://schemas.microsoft.com/office/powerpoint/2010/main" val="7993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943600"/>
            <a:ext cx="1219200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KNOWN COMPLETELY</a:t>
            </a:r>
            <a:endParaRPr lang="en-SG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495800"/>
            <a:ext cx="12192000" cy="230832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‘Almighty God to whom all hearts are open, all desires known and from whom no secrets are hidden’.</a:t>
            </a:r>
            <a:endParaRPr lang="en-SG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6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103674"/>
            <a:ext cx="12192000" cy="175432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KNOWS OUR SITUATIONS COMPLETELY</a:t>
            </a:r>
            <a:endParaRPr lang="en-SG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996148"/>
            <a:ext cx="12192000" cy="378565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v11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 say, “Surely the darkness shall cover me,</a:t>
            </a:r>
          </a:p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and the light about me be night,”</a:t>
            </a:r>
          </a:p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even the darkness is not dark to you;</a:t>
            </a:r>
          </a:p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darkness is as light with you.</a:t>
            </a:r>
          </a:p>
        </p:txBody>
      </p:sp>
    </p:spTree>
    <p:extLst>
      <p:ext uri="{BB962C8B-B14F-4D97-AF65-F5344CB8AC3E}">
        <p14:creationId xmlns:p14="http://schemas.microsoft.com/office/powerpoint/2010/main" val="34685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18821"/>
            <a:ext cx="12192000" cy="526297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V13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“For you formed my inward parts; you knitted me together in my mothers womb”</a:t>
            </a:r>
          </a:p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V15 “My frame was not hidden from you when I was being made in secret, intricately woven </a:t>
            </a:r>
          </a:p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v16 Your eyes saw my unformed body”.</a:t>
            </a:r>
          </a:p>
        </p:txBody>
      </p:sp>
    </p:spTree>
    <p:extLst>
      <p:ext uri="{BB962C8B-B14F-4D97-AF65-F5344CB8AC3E}">
        <p14:creationId xmlns:p14="http://schemas.microsoft.com/office/powerpoint/2010/main" val="28951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51158</TotalTime>
  <Words>298</Words>
  <Application>Microsoft Office PowerPoint</Application>
  <PresentationFormat>Widescreen</PresentationFormat>
  <Paragraphs>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Cook</dc:creator>
  <cp:lastModifiedBy>H Leonardi</cp:lastModifiedBy>
  <cp:revision>265</cp:revision>
  <cp:lastPrinted>2018-01-13T04:56:44Z</cp:lastPrinted>
  <dcterms:created xsi:type="dcterms:W3CDTF">2015-09-05T04:15:40Z</dcterms:created>
  <dcterms:modified xsi:type="dcterms:W3CDTF">2018-01-13T14:44:51Z</dcterms:modified>
</cp:coreProperties>
</file>