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4" r:id="rId3"/>
    <p:sldId id="265" r:id="rId4"/>
    <p:sldId id="266" r:id="rId5"/>
    <p:sldId id="260" r:id="rId6"/>
    <p:sldId id="261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8542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5765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7048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1069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41596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9478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12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5223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5182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1342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069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CD039-FC51-4288-B365-FD2B1E4E5225}" type="datetimeFigureOut">
              <a:rPr lang="en-SG" smtClean="0"/>
              <a:t>26/5/18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7F5E0-E96C-48A1-9E89-78DC17ABCD9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516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30691" y="6581001"/>
            <a:ext cx="2264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200" dirty="0"/>
              <a:t>Power from on high (Sat. Service)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4109" y="-423304"/>
            <a:ext cx="13189527" cy="728130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20799" y="1052945"/>
            <a:ext cx="9679709" cy="1099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8000" dirty="0">
                <a:solidFill>
                  <a:srgbClr val="C00000"/>
                </a:solidFill>
              </a:rPr>
              <a:t>Power from on High</a:t>
            </a:r>
          </a:p>
        </p:txBody>
      </p:sp>
    </p:spTree>
    <p:extLst>
      <p:ext uri="{BB962C8B-B14F-4D97-AF65-F5344CB8AC3E}">
        <p14:creationId xmlns:p14="http://schemas.microsoft.com/office/powerpoint/2010/main" val="4270596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526" y="4166063"/>
            <a:ext cx="2410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Man’s Birthday (HWS)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917" y="0"/>
            <a:ext cx="1245925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499372" y="6539429"/>
            <a:ext cx="23207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050" dirty="0">
                <a:solidFill>
                  <a:schemeClr val="bg1"/>
                </a:solidFill>
              </a:rPr>
              <a:t>Power from on high (</a:t>
            </a:r>
            <a:r>
              <a:rPr lang="en-SG" sz="1050" dirty="0" err="1">
                <a:solidFill>
                  <a:schemeClr val="bg1"/>
                </a:solidFill>
              </a:rPr>
              <a:t>Sat.service</a:t>
            </a:r>
            <a:r>
              <a:rPr lang="en-SG" sz="105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1089764" y="302359"/>
            <a:ext cx="105594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6000" dirty="0">
                <a:solidFill>
                  <a:schemeClr val="bg1"/>
                </a:solidFill>
              </a:rPr>
              <a:t>The theme of the Bible:</a:t>
            </a:r>
          </a:p>
          <a:p>
            <a:r>
              <a:rPr lang="en-SG" sz="6000" dirty="0">
                <a:solidFill>
                  <a:schemeClr val="bg1"/>
                </a:solidFill>
              </a:rPr>
              <a:t>Creation – Fall – Crucifixion – Resurrection – Accession – </a:t>
            </a:r>
            <a:r>
              <a:rPr lang="en-SG" sz="6000" dirty="0">
                <a:solidFill>
                  <a:srgbClr val="FFFF00"/>
                </a:solidFill>
              </a:rPr>
              <a:t>Pentecost</a:t>
            </a:r>
            <a:r>
              <a:rPr lang="en-SG" sz="6000" dirty="0">
                <a:solidFill>
                  <a:schemeClr val="bg1"/>
                </a:solidFill>
              </a:rPr>
              <a:t> – Second Coming.</a:t>
            </a:r>
          </a:p>
          <a:p>
            <a:endParaRPr lang="en-SG" sz="6000" dirty="0">
              <a:solidFill>
                <a:schemeClr val="bg1"/>
              </a:solidFill>
            </a:endParaRPr>
          </a:p>
          <a:p>
            <a:r>
              <a:rPr lang="en-SG" sz="6000" dirty="0">
                <a:solidFill>
                  <a:schemeClr val="bg1"/>
                </a:solidFill>
              </a:rPr>
              <a:t>We are in the era of Pentecost</a:t>
            </a:r>
          </a:p>
        </p:txBody>
      </p:sp>
    </p:spTree>
    <p:extLst>
      <p:ext uri="{BB962C8B-B14F-4D97-AF65-F5344CB8AC3E}">
        <p14:creationId xmlns:p14="http://schemas.microsoft.com/office/powerpoint/2010/main" val="306809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526" y="4166063"/>
            <a:ext cx="2410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Man’s Birthday (HWS)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208" y="0"/>
            <a:ext cx="1245925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499372" y="6539429"/>
            <a:ext cx="23207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050" dirty="0">
                <a:solidFill>
                  <a:schemeClr val="bg1"/>
                </a:solidFill>
              </a:rPr>
              <a:t>Power from on high (</a:t>
            </a:r>
            <a:r>
              <a:rPr lang="en-SG" sz="1050" dirty="0" err="1">
                <a:solidFill>
                  <a:schemeClr val="bg1"/>
                </a:solidFill>
              </a:rPr>
              <a:t>Sat.service</a:t>
            </a:r>
            <a:r>
              <a:rPr lang="en-SG" sz="105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660397" y="389572"/>
            <a:ext cx="1132840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6000" u="sng" dirty="0">
                <a:solidFill>
                  <a:schemeClr val="bg1"/>
                </a:solidFill>
              </a:rPr>
              <a:t>The Purpose of Pentecost:</a:t>
            </a:r>
          </a:p>
          <a:p>
            <a:endParaRPr lang="en-SG" sz="6000" u="sng" dirty="0">
              <a:solidFill>
                <a:schemeClr val="bg1"/>
              </a:solidFill>
            </a:endParaRPr>
          </a:p>
          <a:p>
            <a:r>
              <a:rPr lang="en-SG" sz="6000" dirty="0">
                <a:solidFill>
                  <a:schemeClr val="bg1"/>
                </a:solidFill>
              </a:rPr>
              <a:t>Empowerment from God to be witnesses of the gospel of Christ.</a:t>
            </a:r>
          </a:p>
          <a:p>
            <a:r>
              <a:rPr lang="en-US" sz="6000" dirty="0">
                <a:solidFill>
                  <a:schemeClr val="bg1"/>
                </a:solidFill>
              </a:rPr>
              <a:t>Fulfillment of the Promise of God</a:t>
            </a:r>
            <a:endParaRPr lang="en-SG" sz="6000" dirty="0">
              <a:solidFill>
                <a:schemeClr val="bg1"/>
              </a:solidFill>
            </a:endParaRPr>
          </a:p>
          <a:p>
            <a:endParaRPr lang="en-SG" sz="6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7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526" y="4166063"/>
            <a:ext cx="2410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Man’s Birthday (HWS)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5925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499372" y="6539429"/>
            <a:ext cx="23207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050" dirty="0">
                <a:solidFill>
                  <a:schemeClr val="bg1"/>
                </a:solidFill>
              </a:rPr>
              <a:t>Power from on high (</a:t>
            </a:r>
            <a:r>
              <a:rPr lang="en-SG" sz="1050" dirty="0" err="1">
                <a:solidFill>
                  <a:schemeClr val="bg1"/>
                </a:solidFill>
              </a:rPr>
              <a:t>Sat.service</a:t>
            </a:r>
            <a:r>
              <a:rPr lang="en-SG" sz="105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884317" y="264922"/>
            <a:ext cx="113076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6000" u="sng" dirty="0">
                <a:solidFill>
                  <a:schemeClr val="bg1"/>
                </a:solidFill>
              </a:rPr>
              <a:t>The Results of Pentecost:</a:t>
            </a:r>
            <a:endParaRPr lang="en-SG" sz="6000" dirty="0">
              <a:solidFill>
                <a:schemeClr val="bg1"/>
              </a:solidFill>
            </a:endParaRPr>
          </a:p>
          <a:p>
            <a:r>
              <a:rPr lang="en-SG" sz="6000" dirty="0">
                <a:solidFill>
                  <a:schemeClr val="bg1"/>
                </a:solidFill>
              </a:rPr>
              <a:t>Boldness to Preach. </a:t>
            </a:r>
          </a:p>
          <a:p>
            <a:r>
              <a:rPr lang="en-US" sz="6000" dirty="0">
                <a:solidFill>
                  <a:schemeClr val="bg1"/>
                </a:solidFill>
              </a:rPr>
              <a:t>Church Growth.</a:t>
            </a:r>
          </a:p>
          <a:p>
            <a:r>
              <a:rPr lang="en-US" sz="6000" dirty="0">
                <a:solidFill>
                  <a:schemeClr val="bg1"/>
                </a:solidFill>
              </a:rPr>
              <a:t>Warmer Fellowship</a:t>
            </a:r>
            <a:endParaRPr lang="en-SG" sz="6000" dirty="0">
              <a:solidFill>
                <a:schemeClr val="bg1"/>
              </a:solidFill>
            </a:endParaRPr>
          </a:p>
          <a:p>
            <a:r>
              <a:rPr lang="en-SG" sz="6000" dirty="0">
                <a:solidFill>
                  <a:schemeClr val="bg1"/>
                </a:solidFill>
              </a:rPr>
              <a:t>The Spread of the Gospel.</a:t>
            </a:r>
          </a:p>
          <a:p>
            <a:r>
              <a:rPr lang="en-US" sz="6000" dirty="0">
                <a:solidFill>
                  <a:schemeClr val="bg1"/>
                </a:solidFill>
              </a:rPr>
              <a:t>Miracles – Signs and wonders.</a:t>
            </a:r>
          </a:p>
        </p:txBody>
      </p:sp>
    </p:spTree>
    <p:extLst>
      <p:ext uri="{BB962C8B-B14F-4D97-AF65-F5344CB8AC3E}">
        <p14:creationId xmlns:p14="http://schemas.microsoft.com/office/powerpoint/2010/main" val="416084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526" y="4166063"/>
            <a:ext cx="2410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Man’s Birthday (HWS)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5925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499372" y="6539429"/>
            <a:ext cx="23207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050" dirty="0">
                <a:solidFill>
                  <a:schemeClr val="bg1"/>
                </a:solidFill>
              </a:rPr>
              <a:t>Power from on high (</a:t>
            </a:r>
            <a:r>
              <a:rPr lang="en-SG" sz="1050" dirty="0" err="1">
                <a:solidFill>
                  <a:schemeClr val="bg1"/>
                </a:solidFill>
              </a:rPr>
              <a:t>Sat.service</a:t>
            </a:r>
            <a:r>
              <a:rPr lang="en-SG" sz="105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787" y="740912"/>
            <a:ext cx="1205421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sz="6000" u="sng" dirty="0">
                <a:solidFill>
                  <a:schemeClr val="bg1"/>
                </a:solidFill>
              </a:rPr>
              <a:t>Two things before the day of Pentecost:</a:t>
            </a:r>
            <a:endParaRPr lang="en-SG" sz="6000" dirty="0">
              <a:solidFill>
                <a:schemeClr val="bg1"/>
              </a:solidFill>
            </a:endParaRPr>
          </a:p>
          <a:p>
            <a:pPr algn="ctr"/>
            <a:endParaRPr lang="en-SG" sz="6000" dirty="0">
              <a:solidFill>
                <a:schemeClr val="bg1"/>
              </a:solidFill>
            </a:endParaRPr>
          </a:p>
          <a:p>
            <a:pPr algn="ctr"/>
            <a:r>
              <a:rPr lang="en-SG" sz="6000" dirty="0">
                <a:solidFill>
                  <a:schemeClr val="bg1"/>
                </a:solidFill>
              </a:rPr>
              <a:t>The Promise (1:8)</a:t>
            </a:r>
          </a:p>
          <a:p>
            <a:pPr algn="ctr"/>
            <a:r>
              <a:rPr lang="en-SG" sz="6000" dirty="0">
                <a:solidFill>
                  <a:schemeClr val="bg1"/>
                </a:solidFill>
              </a:rPr>
              <a:t>The Waiting (2:1)</a:t>
            </a:r>
          </a:p>
          <a:p>
            <a:pPr algn="ctr"/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70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526" y="4166063"/>
            <a:ext cx="2410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Man’s Birthday (HWS)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5925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499372" y="6539429"/>
            <a:ext cx="23207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050" dirty="0">
                <a:solidFill>
                  <a:schemeClr val="bg1"/>
                </a:solidFill>
              </a:rPr>
              <a:t>Power from on high (</a:t>
            </a:r>
            <a:r>
              <a:rPr lang="en-SG" sz="1050" dirty="0" err="1">
                <a:solidFill>
                  <a:schemeClr val="bg1"/>
                </a:solidFill>
              </a:rPr>
              <a:t>Sat.service</a:t>
            </a:r>
            <a:r>
              <a:rPr lang="en-SG" sz="105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492704" y="0"/>
            <a:ext cx="1169929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6000" u="sng" dirty="0">
                <a:solidFill>
                  <a:schemeClr val="bg1"/>
                </a:solidFill>
              </a:rPr>
              <a:t>Three things happened on the day of Pentecost:</a:t>
            </a:r>
            <a:endParaRPr lang="en-SG" sz="6000" dirty="0">
              <a:solidFill>
                <a:schemeClr val="bg1"/>
              </a:solidFill>
            </a:endParaRPr>
          </a:p>
          <a:p>
            <a:endParaRPr lang="en-SG" sz="6000" dirty="0">
              <a:solidFill>
                <a:schemeClr val="bg1"/>
              </a:solidFill>
            </a:endParaRPr>
          </a:p>
          <a:p>
            <a:r>
              <a:rPr lang="en-SG" sz="6000" dirty="0">
                <a:solidFill>
                  <a:schemeClr val="bg1"/>
                </a:solidFill>
              </a:rPr>
              <a:t>Sound of a violent wind blowing (v.2)</a:t>
            </a:r>
          </a:p>
          <a:p>
            <a:r>
              <a:rPr lang="en-SG" sz="6000" dirty="0">
                <a:solidFill>
                  <a:schemeClr val="bg1"/>
                </a:solidFill>
              </a:rPr>
              <a:t>Tongues of fire (v.3)</a:t>
            </a:r>
          </a:p>
          <a:p>
            <a:r>
              <a:rPr lang="en-SG" sz="6000" dirty="0">
                <a:solidFill>
                  <a:schemeClr val="bg1"/>
                </a:solidFill>
              </a:rPr>
              <a:t>Filled with the New Wine (v.13)</a:t>
            </a:r>
            <a:endParaRPr lang="en-SG" sz="3200" dirty="0"/>
          </a:p>
          <a:p>
            <a:r>
              <a:rPr lang="en-SG" sz="6000" u="sng" dirty="0">
                <a:solidFill>
                  <a:schemeClr val="bg1"/>
                </a:solidFill>
              </a:rPr>
              <a:t> 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99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30691" y="6581001"/>
            <a:ext cx="2264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1200" dirty="0"/>
              <a:t>Power from on high (Sat. Service)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03564" y="738908"/>
            <a:ext cx="57654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4000" dirty="0">
                <a:solidFill>
                  <a:schemeClr val="bg1"/>
                </a:solidFill>
              </a:rPr>
              <a:t>Power from on High – </a:t>
            </a:r>
          </a:p>
          <a:p>
            <a:r>
              <a:rPr lang="en-SG" sz="4000" dirty="0">
                <a:solidFill>
                  <a:schemeClr val="bg1"/>
                </a:solidFill>
              </a:rPr>
              <a:t>                A New Happening</a:t>
            </a:r>
          </a:p>
        </p:txBody>
      </p:sp>
    </p:spTree>
    <p:extLst>
      <p:ext uri="{BB962C8B-B14F-4D97-AF65-F5344CB8AC3E}">
        <p14:creationId xmlns:p14="http://schemas.microsoft.com/office/powerpoint/2010/main" val="1711275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739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235</Words>
  <Application>Microsoft Macintosh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Lim</dc:creator>
  <cp:lastModifiedBy>Stone Forest</cp:lastModifiedBy>
  <cp:revision>18</cp:revision>
  <dcterms:created xsi:type="dcterms:W3CDTF">2018-05-25T19:11:43Z</dcterms:created>
  <dcterms:modified xsi:type="dcterms:W3CDTF">2018-05-26T03:49:27Z</dcterms:modified>
</cp:coreProperties>
</file>