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502" r:id="rId2"/>
    <p:sldId id="512" r:id="rId3"/>
    <p:sldId id="513" r:id="rId4"/>
    <p:sldId id="501"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31" r:id="rId20"/>
    <p:sldId id="528" r:id="rId21"/>
    <p:sldId id="529" r:id="rId22"/>
    <p:sldId id="530" r:id="rId2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94660"/>
  </p:normalViewPr>
  <p:slideViewPr>
    <p:cSldViewPr>
      <p:cViewPr varScale="1">
        <p:scale>
          <a:sx n="66" d="100"/>
          <a:sy n="66" d="100"/>
        </p:scale>
        <p:origin x="102"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370" tIns="45685" rIns="91370" bIns="45685" rtlCol="0"/>
          <a:lstStyle>
            <a:lvl1pPr algn="l">
              <a:defRPr sz="1200"/>
            </a:lvl1pPr>
          </a:lstStyle>
          <a:p>
            <a:endParaRPr lang="en-SG"/>
          </a:p>
        </p:txBody>
      </p:sp>
      <p:sp>
        <p:nvSpPr>
          <p:cNvPr id="3" name="Date Placeholder 2"/>
          <p:cNvSpPr>
            <a:spLocks noGrp="1"/>
          </p:cNvSpPr>
          <p:nvPr>
            <p:ph type="dt" sz="quarter" idx="1"/>
          </p:nvPr>
        </p:nvSpPr>
        <p:spPr>
          <a:xfrm>
            <a:off x="3815373" y="0"/>
            <a:ext cx="2918831" cy="495029"/>
          </a:xfrm>
          <a:prstGeom prst="rect">
            <a:avLst/>
          </a:prstGeom>
        </p:spPr>
        <p:txBody>
          <a:bodyPr vert="horz" lIns="91370" tIns="45685" rIns="91370" bIns="45685" rtlCol="0"/>
          <a:lstStyle>
            <a:lvl1pPr algn="r">
              <a:defRPr sz="1200"/>
            </a:lvl1pPr>
          </a:lstStyle>
          <a:p>
            <a:fld id="{5F795FFC-9EED-489B-BE86-2099DB3CF94B}" type="datetimeFigureOut">
              <a:rPr lang="en-SG" smtClean="0"/>
              <a:t>13/3/2020</a:t>
            </a:fld>
            <a:endParaRPr lang="en-SG"/>
          </a:p>
        </p:txBody>
      </p:sp>
      <p:sp>
        <p:nvSpPr>
          <p:cNvPr id="4" name="Footer Placeholder 3"/>
          <p:cNvSpPr>
            <a:spLocks noGrp="1"/>
          </p:cNvSpPr>
          <p:nvPr>
            <p:ph type="ftr" sz="quarter" idx="2"/>
          </p:nvPr>
        </p:nvSpPr>
        <p:spPr>
          <a:xfrm>
            <a:off x="0" y="9371286"/>
            <a:ext cx="2918831" cy="495028"/>
          </a:xfrm>
          <a:prstGeom prst="rect">
            <a:avLst/>
          </a:prstGeom>
        </p:spPr>
        <p:txBody>
          <a:bodyPr vert="horz" lIns="91370" tIns="45685" rIns="91370" bIns="45685" rtlCol="0" anchor="b"/>
          <a:lstStyle>
            <a:lvl1pPr algn="l">
              <a:defRPr sz="1200"/>
            </a:lvl1pPr>
          </a:lstStyle>
          <a:p>
            <a:endParaRPr lang="en-SG"/>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370" tIns="45685" rIns="91370" bIns="45685" rtlCol="0" anchor="b"/>
          <a:lstStyle>
            <a:lvl1pPr algn="r">
              <a:defRPr sz="1200"/>
            </a:lvl1pPr>
          </a:lstStyle>
          <a:p>
            <a:fld id="{A45AE6C5-87D4-45D1-87A1-06FDEB562052}" type="slidenum">
              <a:rPr lang="en-SG" smtClean="0"/>
              <a:t>‹#›</a:t>
            </a:fld>
            <a:endParaRPr lang="en-SG"/>
          </a:p>
        </p:txBody>
      </p:sp>
    </p:spTree>
    <p:extLst>
      <p:ext uri="{BB962C8B-B14F-4D97-AF65-F5344CB8AC3E}">
        <p14:creationId xmlns:p14="http://schemas.microsoft.com/office/powerpoint/2010/main" val="1460201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413" cy="495300"/>
          </a:xfrm>
          <a:prstGeom prst="rect">
            <a:avLst/>
          </a:prstGeom>
        </p:spPr>
        <p:txBody>
          <a:bodyPr vert="horz" lIns="91426" tIns="45713" rIns="91426" bIns="45713" rtlCol="0"/>
          <a:lstStyle>
            <a:lvl1pPr algn="l">
              <a:defRPr sz="1200"/>
            </a:lvl1pPr>
          </a:lstStyle>
          <a:p>
            <a:endParaRPr lang="en-GB"/>
          </a:p>
        </p:txBody>
      </p:sp>
      <p:sp>
        <p:nvSpPr>
          <p:cNvPr id="3" name="Date Placeholder 2"/>
          <p:cNvSpPr>
            <a:spLocks noGrp="1"/>
          </p:cNvSpPr>
          <p:nvPr>
            <p:ph type="dt" idx="1"/>
          </p:nvPr>
        </p:nvSpPr>
        <p:spPr>
          <a:xfrm>
            <a:off x="3814763" y="0"/>
            <a:ext cx="2919412" cy="495300"/>
          </a:xfrm>
          <a:prstGeom prst="rect">
            <a:avLst/>
          </a:prstGeom>
        </p:spPr>
        <p:txBody>
          <a:bodyPr vert="horz" lIns="91426" tIns="45713" rIns="91426" bIns="45713" rtlCol="0"/>
          <a:lstStyle>
            <a:lvl1pPr algn="r">
              <a:defRPr sz="1200"/>
            </a:lvl1pPr>
          </a:lstStyle>
          <a:p>
            <a:fld id="{1AB75B9F-1205-4A4A-85D5-A53A3E9DCD16}" type="datetimeFigureOut">
              <a:rPr lang="en-GB" smtClean="0"/>
              <a:t>13/03/2020</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6" tIns="45713" rIns="91426" bIns="45713" rtlCol="0" anchor="ctr"/>
          <a:lstStyle/>
          <a:p>
            <a:endParaRPr lang="en-GB"/>
          </a:p>
        </p:txBody>
      </p:sp>
      <p:sp>
        <p:nvSpPr>
          <p:cNvPr id="5" name="Notes Placeholder 4"/>
          <p:cNvSpPr>
            <a:spLocks noGrp="1"/>
          </p:cNvSpPr>
          <p:nvPr>
            <p:ph type="body" sz="quarter" idx="3"/>
          </p:nvPr>
        </p:nvSpPr>
        <p:spPr>
          <a:xfrm>
            <a:off x="673101" y="4748214"/>
            <a:ext cx="5389563" cy="3884612"/>
          </a:xfrm>
          <a:prstGeom prst="rect">
            <a:avLst/>
          </a:prstGeom>
        </p:spPr>
        <p:txBody>
          <a:bodyPr vert="horz" lIns="91426" tIns="45713" rIns="91426"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013"/>
            <a:ext cx="2919413" cy="495300"/>
          </a:xfrm>
          <a:prstGeom prst="rect">
            <a:avLst/>
          </a:prstGeom>
        </p:spPr>
        <p:txBody>
          <a:bodyPr vert="horz" lIns="91426" tIns="45713" rIns="91426" bIns="45713"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26" tIns="45713" rIns="91426" bIns="45713" rtlCol="0" anchor="b"/>
          <a:lstStyle>
            <a:lvl1pPr algn="r">
              <a:defRPr sz="1200"/>
            </a:lvl1pPr>
          </a:lstStyle>
          <a:p>
            <a:fld id="{16F1D58E-79AA-490D-9576-072BEDB4A620}" type="slidenum">
              <a:rPr lang="en-GB" smtClean="0"/>
              <a:t>‹#›</a:t>
            </a:fld>
            <a:endParaRPr lang="en-GB"/>
          </a:p>
        </p:txBody>
      </p:sp>
    </p:spTree>
    <p:extLst>
      <p:ext uri="{BB962C8B-B14F-4D97-AF65-F5344CB8AC3E}">
        <p14:creationId xmlns:p14="http://schemas.microsoft.com/office/powerpoint/2010/main" val="10855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20598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96049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6961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55180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3DB778-ABBF-4D72-892F-D20BA3A1A17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37053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3DB778-ABBF-4D72-892F-D20BA3A1A17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29514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3DB778-ABBF-4D72-892F-D20BA3A1A178}" type="datetimeFigureOut">
              <a:rPr lang="en-GB" smtClean="0"/>
              <a:t>13/03/2020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3252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3DB778-ABBF-4D72-892F-D20BA3A1A178}" type="datetimeFigureOut">
              <a:rPr lang="en-GB" smtClean="0"/>
              <a:t>13/03/2020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26886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DB778-ABBF-4D72-892F-D20BA3A1A178}" type="datetimeFigureOut">
              <a:rPr lang="en-GB" smtClean="0"/>
              <a:t>13/03/2020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21231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DB778-ABBF-4D72-892F-D20BA3A1A17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63111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DB778-ABBF-4D72-892F-D20BA3A1A17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63938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DB778-ABBF-4D72-892F-D20BA3A1A178}" type="datetimeFigureOut">
              <a:rPr lang="en-GB" smtClean="0"/>
              <a:t>13/03/2020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8833D-78BF-4D5E-8030-A243A35CF33F}" type="slidenum">
              <a:rPr lang="en-GB" smtClean="0"/>
              <a:t>‹#›</a:t>
            </a:fld>
            <a:endParaRPr lang="en-GB"/>
          </a:p>
        </p:txBody>
      </p:sp>
    </p:spTree>
    <p:extLst>
      <p:ext uri="{BB962C8B-B14F-4D97-AF65-F5344CB8AC3E}">
        <p14:creationId xmlns:p14="http://schemas.microsoft.com/office/powerpoint/2010/main" val="321757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4600" y="304800"/>
            <a:ext cx="7848600" cy="830997"/>
          </a:xfrm>
          <a:prstGeom prst="rect">
            <a:avLst/>
          </a:prstGeom>
          <a:noFill/>
        </p:spPr>
        <p:txBody>
          <a:bodyPr wrap="square" rtlCol="0">
            <a:spAutoFit/>
          </a:bodyPr>
          <a:lstStyle/>
          <a:p>
            <a:pPr algn="ctr"/>
            <a:r>
              <a:rPr lang="en-US" sz="4800" b="1" dirty="0" smtClean="0"/>
              <a:t>Mount Hermon - Israel</a:t>
            </a:r>
            <a:endParaRPr lang="en-GB" sz="4800" b="1" dirty="0"/>
          </a:p>
        </p:txBody>
      </p:sp>
      <p:pic>
        <p:nvPicPr>
          <p:cNvPr id="2" name="Picture 1"/>
          <p:cNvPicPr>
            <a:picLocks noChangeAspect="1"/>
          </p:cNvPicPr>
          <p:nvPr/>
        </p:nvPicPr>
        <p:blipFill>
          <a:blip r:embed="rId2"/>
          <a:stretch>
            <a:fillRect/>
          </a:stretch>
        </p:blipFill>
        <p:spPr>
          <a:xfrm>
            <a:off x="609600" y="0"/>
            <a:ext cx="10972800" cy="6914171"/>
          </a:xfrm>
          <a:prstGeom prst="rect">
            <a:avLst/>
          </a:prstGeom>
        </p:spPr>
      </p:pic>
    </p:spTree>
    <p:extLst>
      <p:ext uri="{BB962C8B-B14F-4D97-AF65-F5344CB8AC3E}">
        <p14:creationId xmlns:p14="http://schemas.microsoft.com/office/powerpoint/2010/main" val="251984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3505200"/>
            <a:ext cx="12192000" cy="2800767"/>
          </a:xfrm>
          <a:prstGeom prst="rect">
            <a:avLst/>
          </a:prstGeom>
          <a:noFill/>
        </p:spPr>
        <p:txBody>
          <a:bodyPr wrap="square" rtlCol="0">
            <a:spAutoFit/>
          </a:bodyPr>
          <a:lstStyle/>
          <a:p>
            <a:pPr algn="ctr"/>
            <a:r>
              <a:rPr lang="en-SG" sz="4400" b="1" dirty="0">
                <a:solidFill>
                  <a:schemeClr val="bg1"/>
                </a:solidFill>
                <a:latin typeface="Arial" panose="020B0604020202020204" pitchFamily="34" charset="0"/>
                <a:cs typeface="Arial" panose="020B0604020202020204" pitchFamily="34" charset="0"/>
              </a:rPr>
              <a:t>I am not what I should be. </a:t>
            </a:r>
            <a:endParaRPr lang="en-SG" sz="4400" b="1" dirty="0" smtClean="0">
              <a:solidFill>
                <a:schemeClr val="bg1"/>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am not what I will be. </a:t>
            </a:r>
            <a:endParaRPr lang="en-SG" sz="4400" b="1" dirty="0" smtClean="0">
              <a:solidFill>
                <a:schemeClr val="bg1"/>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But </a:t>
            </a:r>
            <a:r>
              <a:rPr lang="en-SG" sz="4400" b="1" dirty="0">
                <a:solidFill>
                  <a:schemeClr val="bg1"/>
                </a:solidFill>
                <a:latin typeface="Arial" panose="020B0604020202020204" pitchFamily="34" charset="0"/>
                <a:cs typeface="Arial" panose="020B0604020202020204" pitchFamily="34" charset="0"/>
              </a:rPr>
              <a:t>I am not what I was. </a:t>
            </a:r>
            <a:endParaRPr lang="en-SG" sz="4400" b="1" dirty="0" smtClean="0">
              <a:solidFill>
                <a:schemeClr val="bg1"/>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And </a:t>
            </a:r>
            <a:r>
              <a:rPr lang="en-SG" sz="4400" b="1" dirty="0">
                <a:solidFill>
                  <a:schemeClr val="bg1"/>
                </a:solidFill>
                <a:latin typeface="Arial" panose="020B0604020202020204" pitchFamily="34" charset="0"/>
                <a:cs typeface="Arial" panose="020B0604020202020204" pitchFamily="34" charset="0"/>
              </a:rPr>
              <a:t>by the grace of God I am what I am …. </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48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6019800"/>
            <a:ext cx="12192000" cy="769441"/>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1. Live </a:t>
            </a:r>
            <a:r>
              <a:rPr lang="en-SG" sz="4400" b="1" dirty="0">
                <a:solidFill>
                  <a:schemeClr val="bg1"/>
                </a:solidFill>
                <a:latin typeface="Arial" panose="020B0604020202020204" pitchFamily="34" charset="0"/>
                <a:cs typeface="Arial" panose="020B0604020202020204" pitchFamily="34" charset="0"/>
              </a:rPr>
              <a:t>in Unity &amp; </a:t>
            </a:r>
            <a:r>
              <a:rPr lang="en-SG" sz="4400" b="1" dirty="0" smtClean="0">
                <a:solidFill>
                  <a:schemeClr val="bg1"/>
                </a:solidFill>
                <a:latin typeface="Arial" panose="020B0604020202020204" pitchFamily="34" charset="0"/>
                <a:cs typeface="Arial" panose="020B0604020202020204" pitchFamily="34" charset="0"/>
              </a:rPr>
              <a:t>Harmony (v2-3) </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275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6019800"/>
            <a:ext cx="12192000" cy="769441"/>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2.  </a:t>
            </a:r>
            <a:r>
              <a:rPr lang="en-SG" sz="4400" b="1" dirty="0">
                <a:solidFill>
                  <a:schemeClr val="bg1"/>
                </a:solidFill>
                <a:latin typeface="Arial" panose="020B0604020202020204" pitchFamily="34" charset="0"/>
                <a:cs typeface="Arial" panose="020B0604020202020204" pitchFamily="34" charset="0"/>
              </a:rPr>
              <a:t>Rejoice &amp; Rejoice &amp; Rejoice </a:t>
            </a:r>
            <a:r>
              <a:rPr lang="en-SG" sz="4400" b="1" dirty="0" smtClean="0">
                <a:solidFill>
                  <a:schemeClr val="bg1"/>
                </a:solidFill>
                <a:latin typeface="Arial" panose="020B0604020202020204" pitchFamily="34" charset="0"/>
                <a:cs typeface="Arial" panose="020B0604020202020204" pitchFamily="34" charset="0"/>
              </a:rPr>
              <a:t>again (v4) </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197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5334000"/>
            <a:ext cx="12192000" cy="1446550"/>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3. </a:t>
            </a:r>
            <a:r>
              <a:rPr lang="en-SG" sz="4400" b="1" dirty="0">
                <a:solidFill>
                  <a:schemeClr val="bg1"/>
                </a:solidFill>
                <a:latin typeface="Arial" panose="020B0604020202020204" pitchFamily="34" charset="0"/>
                <a:cs typeface="Arial" panose="020B0604020202020204" pitchFamily="34" charset="0"/>
              </a:rPr>
              <a:t>Be Confident in Prayer rather than in Anxious </a:t>
            </a:r>
            <a:r>
              <a:rPr lang="en-SG" sz="4400" b="1" dirty="0" smtClean="0">
                <a:solidFill>
                  <a:schemeClr val="bg1"/>
                </a:solidFill>
                <a:latin typeface="Arial" panose="020B0604020202020204" pitchFamily="34" charset="0"/>
                <a:cs typeface="Arial" panose="020B0604020202020204" pitchFamily="34" charset="0"/>
              </a:rPr>
              <a:t>Worrying (v5-6)</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328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6012359"/>
            <a:ext cx="12192000" cy="769441"/>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4. </a:t>
            </a:r>
            <a:r>
              <a:rPr lang="en-SG" sz="4400" b="1" dirty="0">
                <a:solidFill>
                  <a:schemeClr val="bg1"/>
                </a:solidFill>
                <a:latin typeface="Arial" panose="020B0604020202020204" pitchFamily="34" charset="0"/>
                <a:cs typeface="Arial" panose="020B0604020202020204" pitchFamily="34" charset="0"/>
              </a:rPr>
              <a:t>Live in the Peace of God (v7)</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477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5936159"/>
            <a:ext cx="12192000" cy="769441"/>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5.  </a:t>
            </a:r>
            <a:r>
              <a:rPr lang="en-SG" sz="4400" b="1" dirty="0">
                <a:solidFill>
                  <a:schemeClr val="bg1"/>
                </a:solidFill>
                <a:latin typeface="Arial" panose="020B0604020202020204" pitchFamily="34" charset="0"/>
                <a:cs typeface="Arial" panose="020B0604020202020204" pitchFamily="34" charset="0"/>
              </a:rPr>
              <a:t>Live in the Beauty of Christ </a:t>
            </a:r>
            <a:r>
              <a:rPr lang="en-SG" sz="4400" b="1" dirty="0" smtClean="0">
                <a:solidFill>
                  <a:schemeClr val="bg1"/>
                </a:solidFill>
                <a:latin typeface="Arial" panose="020B0604020202020204" pitchFamily="34" charset="0"/>
                <a:cs typeface="Arial" panose="020B0604020202020204" pitchFamily="34" charset="0"/>
              </a:rPr>
              <a:t>(v8-9)</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5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1600200"/>
            <a:ext cx="12192000" cy="4154984"/>
          </a:xfrm>
          <a:prstGeom prst="rect">
            <a:avLst/>
          </a:prstGeom>
          <a:noFill/>
        </p:spPr>
        <p:txBody>
          <a:bodyPr wrap="square" rtlCol="0">
            <a:spAutoFit/>
          </a:bodyPr>
          <a:lstStyle/>
          <a:p>
            <a:pPr algn="ctr"/>
            <a:r>
              <a:rPr lang="en-SG" sz="4400" b="1" dirty="0">
                <a:solidFill>
                  <a:srgbClr val="FFFF00"/>
                </a:solidFill>
                <a:latin typeface="Arial" panose="020B0604020202020204" pitchFamily="34" charset="0"/>
                <a:cs typeface="Arial" panose="020B0604020202020204" pitchFamily="34" charset="0"/>
              </a:rPr>
              <a:t>4:8-9 Whatever is true, whatever is honourable, whatever is just, whatever is pure, whatever is lovely, whatever is commendable, if there is any excellence, if there is anything worthy of praise, think about these things.</a:t>
            </a:r>
            <a:endParaRPr lang="en-SG"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685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1600200"/>
            <a:ext cx="12192000" cy="4708981"/>
          </a:xfrm>
          <a:prstGeom prst="rect">
            <a:avLst/>
          </a:prstGeom>
          <a:noFill/>
        </p:spPr>
        <p:txBody>
          <a:bodyPr wrap="square" rtlCol="0">
            <a:spAutoFit/>
          </a:bodyPr>
          <a:lstStyle/>
          <a:p>
            <a:pPr algn="ctr"/>
            <a:r>
              <a:rPr lang="en-SG" sz="4400" b="1" dirty="0">
                <a:solidFill>
                  <a:srgbClr val="FFFF00"/>
                </a:solidFill>
                <a:latin typeface="Arial" panose="020B0604020202020204" pitchFamily="34" charset="0"/>
                <a:cs typeface="Arial" panose="020B0604020202020204" pitchFamily="34" charset="0"/>
              </a:rPr>
              <a:t>I'd say you'll do best by filling your minds and meditating on things true, noble, reputable, authentic, compelling, gracious - the best, not the worst; </a:t>
            </a:r>
            <a:endParaRPr lang="en-SG" sz="4400" b="1" dirty="0" smtClean="0">
              <a:solidFill>
                <a:srgbClr val="FFFF00"/>
              </a:solidFill>
              <a:latin typeface="Arial" panose="020B0604020202020204" pitchFamily="34" charset="0"/>
              <a:cs typeface="Arial" panose="020B0604020202020204" pitchFamily="34" charset="0"/>
            </a:endParaRPr>
          </a:p>
          <a:p>
            <a:pPr algn="ctr"/>
            <a:r>
              <a:rPr lang="en-SG" sz="4400" b="1" dirty="0" smtClean="0">
                <a:solidFill>
                  <a:srgbClr val="FFFF00"/>
                </a:solidFill>
                <a:latin typeface="Arial" panose="020B0604020202020204" pitchFamily="34" charset="0"/>
                <a:cs typeface="Arial" panose="020B0604020202020204" pitchFamily="34" charset="0"/>
              </a:rPr>
              <a:t>the </a:t>
            </a:r>
            <a:r>
              <a:rPr lang="en-SG" sz="4400" b="1" dirty="0">
                <a:solidFill>
                  <a:srgbClr val="FFFF00"/>
                </a:solidFill>
                <a:latin typeface="Arial" panose="020B0604020202020204" pitchFamily="34" charset="0"/>
                <a:cs typeface="Arial" panose="020B0604020202020204" pitchFamily="34" charset="0"/>
              </a:rPr>
              <a:t>beautiful, not the ugly; </a:t>
            </a:r>
            <a:endParaRPr lang="en-SG" sz="4400" b="1" dirty="0" smtClean="0">
              <a:solidFill>
                <a:srgbClr val="FFFF00"/>
              </a:solidFill>
              <a:latin typeface="Arial" panose="020B0604020202020204" pitchFamily="34" charset="0"/>
              <a:cs typeface="Arial" panose="020B0604020202020204" pitchFamily="34" charset="0"/>
            </a:endParaRPr>
          </a:p>
          <a:p>
            <a:pPr algn="ctr"/>
            <a:r>
              <a:rPr lang="en-SG" sz="4400" b="1" dirty="0" smtClean="0">
                <a:solidFill>
                  <a:srgbClr val="FFFF00"/>
                </a:solidFill>
                <a:latin typeface="Arial" panose="020B0604020202020204" pitchFamily="34" charset="0"/>
                <a:cs typeface="Arial" panose="020B0604020202020204" pitchFamily="34" charset="0"/>
              </a:rPr>
              <a:t>things </a:t>
            </a:r>
            <a:r>
              <a:rPr lang="en-SG" sz="4400" b="1" dirty="0">
                <a:solidFill>
                  <a:srgbClr val="FFFF00"/>
                </a:solidFill>
                <a:latin typeface="Arial" panose="020B0604020202020204" pitchFamily="34" charset="0"/>
                <a:cs typeface="Arial" panose="020B0604020202020204" pitchFamily="34" charset="0"/>
              </a:rPr>
              <a:t>to praise, not things to curse. </a:t>
            </a:r>
            <a:endParaRPr lang="en-SG" sz="4400" b="1" dirty="0" smtClean="0">
              <a:solidFill>
                <a:srgbClr val="FFFF00"/>
              </a:solidFill>
              <a:latin typeface="Arial" panose="020B0604020202020204" pitchFamily="34" charset="0"/>
              <a:cs typeface="Arial" panose="020B0604020202020204" pitchFamily="34" charset="0"/>
            </a:endParaRPr>
          </a:p>
          <a:p>
            <a:pPr algn="ctr"/>
            <a:r>
              <a:rPr lang="en-SG" sz="3600" b="1" dirty="0" smtClean="0">
                <a:solidFill>
                  <a:srgbClr val="FFFF00"/>
                </a:solidFill>
                <a:latin typeface="Arial" panose="020B0604020202020204" pitchFamily="34" charset="0"/>
                <a:cs typeface="Arial" panose="020B0604020202020204" pitchFamily="34" charset="0"/>
              </a:rPr>
              <a:t>(The Message)</a:t>
            </a:r>
            <a:endParaRPr lang="en-SG"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90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5334000"/>
            <a:ext cx="12192000" cy="1446550"/>
          </a:xfrm>
          <a:prstGeom prst="rect">
            <a:avLst/>
          </a:prstGeom>
          <a:noFill/>
        </p:spPr>
        <p:txBody>
          <a:bodyPr wrap="square" rtlCol="0">
            <a:spAutoFit/>
          </a:bodyPr>
          <a:lstStyle/>
          <a:p>
            <a:pPr algn="ctr"/>
            <a:r>
              <a:rPr lang="en-SG" sz="4400" b="1" dirty="0">
                <a:solidFill>
                  <a:srgbClr val="FFFF00"/>
                </a:solidFill>
                <a:latin typeface="Arial" panose="020B0604020202020204" pitchFamily="34" charset="0"/>
                <a:cs typeface="Arial" panose="020B0604020202020204" pitchFamily="34" charset="0"/>
              </a:rPr>
              <a:t>I can do everything through him </a:t>
            </a:r>
            <a:endParaRPr lang="en-SG" sz="4400" b="1" dirty="0" smtClean="0">
              <a:solidFill>
                <a:srgbClr val="FFFF00"/>
              </a:solidFill>
              <a:latin typeface="Arial" panose="020B0604020202020204" pitchFamily="34" charset="0"/>
              <a:cs typeface="Arial" panose="020B0604020202020204" pitchFamily="34" charset="0"/>
            </a:endParaRPr>
          </a:p>
          <a:p>
            <a:pPr algn="ctr"/>
            <a:r>
              <a:rPr lang="en-SG" sz="4400" b="1" dirty="0" smtClean="0">
                <a:solidFill>
                  <a:srgbClr val="FFFF00"/>
                </a:solidFill>
                <a:latin typeface="Arial" panose="020B0604020202020204" pitchFamily="34" charset="0"/>
                <a:cs typeface="Arial" panose="020B0604020202020204" pitchFamily="34" charset="0"/>
              </a:rPr>
              <a:t>who </a:t>
            </a:r>
            <a:r>
              <a:rPr lang="en-SG" sz="4400" b="1" dirty="0">
                <a:solidFill>
                  <a:srgbClr val="FFFF00"/>
                </a:solidFill>
                <a:latin typeface="Arial" panose="020B0604020202020204" pitchFamily="34" charset="0"/>
                <a:cs typeface="Arial" panose="020B0604020202020204" pitchFamily="34" charset="0"/>
              </a:rPr>
              <a:t>gives me </a:t>
            </a:r>
            <a:r>
              <a:rPr lang="en-SG" sz="4400" b="1" dirty="0" smtClean="0">
                <a:solidFill>
                  <a:srgbClr val="FFFF00"/>
                </a:solidFill>
                <a:latin typeface="Arial" panose="020B0604020202020204" pitchFamily="34" charset="0"/>
                <a:cs typeface="Arial" panose="020B0604020202020204" pitchFamily="34" charset="0"/>
              </a:rPr>
              <a:t>strength</a:t>
            </a:r>
            <a:endParaRPr lang="en-SG"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031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886" y="0"/>
            <a:ext cx="12192000" cy="6186309"/>
          </a:xfrm>
          <a:prstGeom prst="rect">
            <a:avLst/>
          </a:prstGeom>
          <a:noFill/>
        </p:spPr>
        <p:txBody>
          <a:bodyPr wrap="square" rtlCol="0">
            <a:spAutoFit/>
          </a:bodyPr>
          <a:lstStyle/>
          <a:p>
            <a:pPr algn="ctr"/>
            <a:r>
              <a:rPr lang="en-SG" sz="4400" b="1" dirty="0">
                <a:solidFill>
                  <a:schemeClr val="bg1"/>
                </a:solidFill>
                <a:latin typeface="Arial" panose="020B0604020202020204" pitchFamily="34" charset="0"/>
                <a:cs typeface="Arial" panose="020B0604020202020204" pitchFamily="34" charset="0"/>
              </a:rPr>
              <a:t>I can witness to my </a:t>
            </a:r>
            <a:r>
              <a:rPr lang="en-SG" sz="4400" b="1" dirty="0" smtClean="0">
                <a:solidFill>
                  <a:schemeClr val="bg1"/>
                </a:solidFill>
                <a:latin typeface="Arial" panose="020B0604020202020204" pitchFamily="34" charset="0"/>
                <a:cs typeface="Arial" panose="020B0604020202020204" pitchFamily="34" charset="0"/>
              </a:rPr>
              <a:t>neighbour </a:t>
            </a:r>
          </a:p>
          <a:p>
            <a:pPr algn="ctr"/>
            <a:r>
              <a:rPr lang="en-SG" sz="4400" b="1" dirty="0" smtClean="0">
                <a:solidFill>
                  <a:srgbClr val="FFFF00"/>
                </a:solidFill>
                <a:latin typeface="Arial" panose="020B0604020202020204" pitchFamily="34" charset="0"/>
                <a:cs typeface="Arial" panose="020B0604020202020204" pitchFamily="34" charset="0"/>
              </a:rPr>
              <a:t>through </a:t>
            </a:r>
            <a:r>
              <a:rPr lang="en-SG" sz="4400" b="1" dirty="0">
                <a:solidFill>
                  <a:srgbClr val="FFFF00"/>
                </a:solidFill>
                <a:latin typeface="Arial" panose="020B0604020202020204" pitchFamily="34" charset="0"/>
                <a:cs typeface="Arial" panose="020B0604020202020204" pitchFamily="34" charset="0"/>
              </a:rPr>
              <a:t>Christ who gives me strength</a:t>
            </a:r>
          </a:p>
          <a:p>
            <a:pPr algn="ctr"/>
            <a:endParaRPr lang="en-SG" sz="4400" b="1" dirty="0" smtClean="0">
              <a:solidFill>
                <a:schemeClr val="bg1"/>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love that person who annoys </a:t>
            </a:r>
            <a:r>
              <a:rPr lang="en-SG" sz="4400" b="1" dirty="0" smtClean="0">
                <a:solidFill>
                  <a:schemeClr val="bg1"/>
                </a:solidFill>
                <a:latin typeface="Arial" panose="020B0604020202020204" pitchFamily="34" charset="0"/>
                <a:cs typeface="Arial" panose="020B0604020202020204" pitchFamily="34" charset="0"/>
              </a:rPr>
              <a:t>me </a:t>
            </a:r>
            <a:r>
              <a:rPr lang="en-SG" sz="4400" b="1" dirty="0">
                <a:solidFill>
                  <a:srgbClr val="FFFF00"/>
                </a:solidFill>
                <a:latin typeface="Arial" panose="020B0604020202020204" pitchFamily="34" charset="0"/>
                <a:cs typeface="Arial" panose="020B0604020202020204" pitchFamily="34" charset="0"/>
              </a:rPr>
              <a:t>through Christ who gives me strength</a:t>
            </a:r>
          </a:p>
          <a:p>
            <a:pPr algn="ctr"/>
            <a:endParaRPr lang="en-SG" sz="4400" b="1" dirty="0" smtClean="0">
              <a:solidFill>
                <a:schemeClr val="bg1"/>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face </a:t>
            </a:r>
            <a:r>
              <a:rPr lang="en-SG" sz="4400" b="1" dirty="0" smtClean="0">
                <a:solidFill>
                  <a:schemeClr val="bg1"/>
                </a:solidFill>
                <a:latin typeface="Arial" panose="020B0604020202020204" pitchFamily="34" charset="0"/>
                <a:cs typeface="Arial" panose="020B0604020202020204" pitchFamily="34" charset="0"/>
              </a:rPr>
              <a:t>the </a:t>
            </a:r>
            <a:r>
              <a:rPr lang="en-SG" sz="4400" b="1" dirty="0">
                <a:solidFill>
                  <a:schemeClr val="bg1"/>
                </a:solidFill>
                <a:latin typeface="Arial" panose="020B0604020202020204" pitchFamily="34" charset="0"/>
                <a:cs typeface="Arial" panose="020B0604020202020204" pitchFamily="34" charset="0"/>
              </a:rPr>
              <a:t>fear in my life that threatens to overwhelm </a:t>
            </a:r>
            <a:r>
              <a:rPr lang="en-SG" sz="4400" b="1" dirty="0" smtClean="0">
                <a:solidFill>
                  <a:schemeClr val="bg1"/>
                </a:solidFill>
                <a:latin typeface="Arial" panose="020B0604020202020204" pitchFamily="34" charset="0"/>
                <a:cs typeface="Arial" panose="020B0604020202020204" pitchFamily="34" charset="0"/>
              </a:rPr>
              <a:t>me</a:t>
            </a:r>
            <a:endParaRPr lang="en-SG" sz="4400" b="1" dirty="0" smtClean="0">
              <a:solidFill>
                <a:srgbClr val="FFFF00"/>
              </a:solidFill>
              <a:latin typeface="Arial" panose="020B0604020202020204" pitchFamily="34" charset="0"/>
              <a:cs typeface="Arial" panose="020B0604020202020204" pitchFamily="34" charset="0"/>
            </a:endParaRPr>
          </a:p>
          <a:p>
            <a:pPr algn="ctr"/>
            <a:r>
              <a:rPr lang="en-SG" sz="4400" b="1" dirty="0" smtClean="0">
                <a:solidFill>
                  <a:srgbClr val="FFFF00"/>
                </a:solidFill>
                <a:latin typeface="Arial" panose="020B0604020202020204" pitchFamily="34" charset="0"/>
                <a:cs typeface="Arial" panose="020B0604020202020204" pitchFamily="34" charset="0"/>
              </a:rPr>
              <a:t>through </a:t>
            </a:r>
            <a:r>
              <a:rPr lang="en-SG" sz="4400" b="1" dirty="0">
                <a:solidFill>
                  <a:srgbClr val="FFFF00"/>
                </a:solidFill>
                <a:latin typeface="Arial" panose="020B0604020202020204" pitchFamily="34" charset="0"/>
                <a:cs typeface="Arial" panose="020B0604020202020204" pitchFamily="34" charset="0"/>
              </a:rPr>
              <a:t>Christ who gives me </a:t>
            </a:r>
            <a:r>
              <a:rPr lang="en-SG" sz="4400" b="1" dirty="0" smtClean="0">
                <a:solidFill>
                  <a:srgbClr val="FFFF00"/>
                </a:solidFill>
                <a:latin typeface="Arial" panose="020B0604020202020204" pitchFamily="34" charset="0"/>
                <a:cs typeface="Arial" panose="020B0604020202020204" pitchFamily="34" charset="0"/>
              </a:rPr>
              <a:t>strength</a:t>
            </a:r>
          </a:p>
        </p:txBody>
      </p:sp>
    </p:spTree>
    <p:extLst>
      <p:ext uri="{BB962C8B-B14F-4D97-AF65-F5344CB8AC3E}">
        <p14:creationId xmlns:p14="http://schemas.microsoft.com/office/powerpoint/2010/main" val="179780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5411450"/>
            <a:ext cx="12192000" cy="1446550"/>
          </a:xfrm>
          <a:prstGeom prst="rect">
            <a:avLst/>
          </a:prstGeom>
          <a:noFill/>
        </p:spPr>
        <p:txBody>
          <a:bodyPr wrap="square" rtlCol="0">
            <a:spAutoFit/>
          </a:bodyPr>
          <a:lstStyle/>
          <a:p>
            <a:pPr algn="ctr"/>
            <a:r>
              <a:rPr lang="en-SG" sz="4400" b="1" dirty="0">
                <a:solidFill>
                  <a:srgbClr val="FFFF00"/>
                </a:solidFill>
                <a:latin typeface="Arial" panose="020B0604020202020204" pitchFamily="34" charset="0"/>
                <a:cs typeface="Arial" panose="020B0604020202020204" pitchFamily="34" charset="0"/>
              </a:rPr>
              <a:t>v</a:t>
            </a:r>
            <a:r>
              <a:rPr lang="en-SG" sz="4400" b="1" dirty="0" smtClean="0">
                <a:solidFill>
                  <a:srgbClr val="FFFF00"/>
                </a:solidFill>
                <a:latin typeface="Arial" panose="020B0604020202020204" pitchFamily="34" charset="0"/>
                <a:cs typeface="Arial" panose="020B0604020202020204" pitchFamily="34" charset="0"/>
              </a:rPr>
              <a:t>13 “I </a:t>
            </a:r>
            <a:r>
              <a:rPr lang="en-SG" sz="4400" b="1" dirty="0">
                <a:solidFill>
                  <a:srgbClr val="FFFF00"/>
                </a:solidFill>
                <a:latin typeface="Arial" panose="020B0604020202020204" pitchFamily="34" charset="0"/>
                <a:cs typeface="Arial" panose="020B0604020202020204" pitchFamily="34" charset="0"/>
              </a:rPr>
              <a:t>can do all things through Him </a:t>
            </a:r>
            <a:endParaRPr lang="en-SG" sz="4400" b="1" dirty="0" smtClean="0">
              <a:solidFill>
                <a:srgbClr val="FFFF00"/>
              </a:solidFill>
              <a:latin typeface="Arial" panose="020B0604020202020204" pitchFamily="34" charset="0"/>
              <a:cs typeface="Arial" panose="020B0604020202020204" pitchFamily="34" charset="0"/>
            </a:endParaRPr>
          </a:p>
          <a:p>
            <a:pPr algn="ctr"/>
            <a:r>
              <a:rPr lang="en-SG" sz="4400" b="1" dirty="0" smtClean="0">
                <a:solidFill>
                  <a:srgbClr val="FFFF00"/>
                </a:solidFill>
                <a:latin typeface="Arial" panose="020B0604020202020204" pitchFamily="34" charset="0"/>
                <a:cs typeface="Arial" panose="020B0604020202020204" pitchFamily="34" charset="0"/>
              </a:rPr>
              <a:t>who </a:t>
            </a:r>
            <a:r>
              <a:rPr lang="en-SG" sz="4400" b="1" dirty="0">
                <a:solidFill>
                  <a:srgbClr val="FFFF00"/>
                </a:solidFill>
                <a:latin typeface="Arial" panose="020B0604020202020204" pitchFamily="34" charset="0"/>
                <a:cs typeface="Arial" panose="020B0604020202020204" pitchFamily="34" charset="0"/>
              </a:rPr>
              <a:t>gives me strength</a:t>
            </a:r>
            <a:r>
              <a:rPr lang="en-SG" sz="4400" b="1" dirty="0" smtClean="0">
                <a:solidFill>
                  <a:srgbClr val="FFFF00"/>
                </a:solidFill>
                <a:latin typeface="Arial" panose="020B0604020202020204" pitchFamily="34" charset="0"/>
                <a:cs typeface="Arial" panose="020B0604020202020204" pitchFamily="34" charset="0"/>
              </a:rPr>
              <a:t>”</a:t>
            </a:r>
            <a:endParaRPr lang="en-SG"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635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886" y="0"/>
            <a:ext cx="12192000" cy="7540526"/>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stand up to the temptation in my </a:t>
            </a:r>
            <a:r>
              <a:rPr lang="en-SG" sz="4400" b="1" dirty="0" smtClean="0">
                <a:solidFill>
                  <a:schemeClr val="bg1"/>
                </a:solidFill>
                <a:latin typeface="Arial" panose="020B0604020202020204" pitchFamily="34" charset="0"/>
                <a:cs typeface="Arial" panose="020B0604020202020204" pitchFamily="34" charset="0"/>
              </a:rPr>
              <a:t>flesh</a:t>
            </a:r>
            <a:r>
              <a:rPr lang="en-SG" sz="4400" b="1" dirty="0" smtClean="0">
                <a:solidFill>
                  <a:srgbClr val="FFFF00"/>
                </a:solidFill>
                <a:latin typeface="Arial" panose="020B0604020202020204" pitchFamily="34" charset="0"/>
                <a:cs typeface="Arial" panose="020B0604020202020204" pitchFamily="34" charset="0"/>
              </a:rPr>
              <a:t> </a:t>
            </a:r>
            <a:r>
              <a:rPr lang="en-SG" sz="4400" b="1" dirty="0">
                <a:solidFill>
                  <a:srgbClr val="FFFF00"/>
                </a:solidFill>
                <a:latin typeface="Arial" panose="020B0604020202020204" pitchFamily="34" charset="0"/>
                <a:cs typeface="Arial" panose="020B0604020202020204" pitchFamily="34" charset="0"/>
              </a:rPr>
              <a:t>through Christ who gives me </a:t>
            </a:r>
            <a:r>
              <a:rPr lang="en-SG" sz="4400" b="1" dirty="0" smtClean="0">
                <a:solidFill>
                  <a:srgbClr val="FFFF00"/>
                </a:solidFill>
                <a:latin typeface="Arial" panose="020B0604020202020204" pitchFamily="34" charset="0"/>
                <a:cs typeface="Arial" panose="020B0604020202020204" pitchFamily="34" charset="0"/>
              </a:rPr>
              <a:t>strength</a:t>
            </a:r>
          </a:p>
          <a:p>
            <a:pPr algn="ctr"/>
            <a:endParaRPr lang="en-SG" sz="4400" b="1" dirty="0" smtClean="0">
              <a:solidFill>
                <a:schemeClr val="bg1"/>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defeat </a:t>
            </a:r>
            <a:r>
              <a:rPr lang="en-SG" sz="4400" b="1" dirty="0" smtClean="0">
                <a:solidFill>
                  <a:schemeClr val="bg1"/>
                </a:solidFill>
                <a:latin typeface="Arial" panose="020B0604020202020204" pitchFamily="34" charset="0"/>
                <a:cs typeface="Arial" panose="020B0604020202020204" pitchFamily="34" charset="0"/>
              </a:rPr>
              <a:t>the </a:t>
            </a:r>
            <a:r>
              <a:rPr lang="en-SG" sz="4400" b="1" dirty="0">
                <a:solidFill>
                  <a:schemeClr val="bg1"/>
                </a:solidFill>
                <a:latin typeface="Arial" panose="020B0604020202020204" pitchFamily="34" charset="0"/>
                <a:cs typeface="Arial" panose="020B0604020202020204" pitchFamily="34" charset="0"/>
              </a:rPr>
              <a:t>sin that at times controls me </a:t>
            </a:r>
            <a:r>
              <a:rPr lang="en-SG" sz="4400" b="1" dirty="0">
                <a:solidFill>
                  <a:srgbClr val="FFFF00"/>
                </a:solidFill>
                <a:latin typeface="Arial" panose="020B0604020202020204" pitchFamily="34" charset="0"/>
                <a:cs typeface="Arial" panose="020B0604020202020204" pitchFamily="34" charset="0"/>
              </a:rPr>
              <a:t>through Christ who gives me strength</a:t>
            </a:r>
          </a:p>
          <a:p>
            <a:pPr algn="ctr"/>
            <a:endParaRPr lang="en-SG" sz="4400" b="1" dirty="0">
              <a:solidFill>
                <a:schemeClr val="bg1"/>
              </a:solidFill>
              <a:latin typeface="Arial" panose="020B0604020202020204" pitchFamily="34" charset="0"/>
              <a:cs typeface="Arial" panose="020B0604020202020204" pitchFamily="34" charset="0"/>
            </a:endParaRPr>
          </a:p>
          <a:p>
            <a:pPr algn="ctr"/>
            <a:r>
              <a:rPr lang="en-SG" sz="4400" b="1" dirty="0">
                <a:solidFill>
                  <a:schemeClr val="bg1"/>
                </a:solidFill>
                <a:latin typeface="Arial" panose="020B0604020202020204" pitchFamily="34" charset="0"/>
                <a:cs typeface="Arial" panose="020B0604020202020204" pitchFamily="34" charset="0"/>
              </a:rPr>
              <a:t>I can forgive that person who hurt me deeply</a:t>
            </a:r>
            <a:r>
              <a:rPr lang="en-SG" sz="4400" b="1" dirty="0">
                <a:solidFill>
                  <a:srgbClr val="FFFF00"/>
                </a:solidFill>
                <a:latin typeface="Arial" panose="020B0604020202020204" pitchFamily="34" charset="0"/>
                <a:cs typeface="Arial" panose="020B0604020202020204" pitchFamily="34" charset="0"/>
              </a:rPr>
              <a:t> </a:t>
            </a:r>
            <a:r>
              <a:rPr lang="en-SG" sz="4400" b="1" dirty="0" smtClean="0">
                <a:solidFill>
                  <a:srgbClr val="FFFF00"/>
                </a:solidFill>
                <a:latin typeface="Arial" panose="020B0604020202020204" pitchFamily="34" charset="0"/>
                <a:cs typeface="Arial" panose="020B0604020202020204" pitchFamily="34" charset="0"/>
              </a:rPr>
              <a:t>through </a:t>
            </a:r>
            <a:r>
              <a:rPr lang="en-SG" sz="4400" b="1" dirty="0">
                <a:solidFill>
                  <a:srgbClr val="FFFF00"/>
                </a:solidFill>
                <a:latin typeface="Arial" panose="020B0604020202020204" pitchFamily="34" charset="0"/>
                <a:cs typeface="Arial" panose="020B0604020202020204" pitchFamily="34" charset="0"/>
              </a:rPr>
              <a:t>Christ who gives me strength</a:t>
            </a:r>
          </a:p>
          <a:p>
            <a:pPr algn="ctr"/>
            <a:endParaRPr lang="en-SG" sz="4400" b="1" dirty="0">
              <a:solidFill>
                <a:schemeClr val="bg1"/>
              </a:solidFill>
              <a:latin typeface="Arial" panose="020B0604020202020204" pitchFamily="34" charset="0"/>
              <a:cs typeface="Arial" panose="020B0604020202020204" pitchFamily="34" charset="0"/>
            </a:endParaRPr>
          </a:p>
          <a:p>
            <a:pPr algn="ctr"/>
            <a:endParaRPr lang="en-SG" sz="4400" b="1" dirty="0">
              <a:solidFill>
                <a:srgbClr val="FFFF00"/>
              </a:solidFill>
              <a:latin typeface="Arial" panose="020B0604020202020204" pitchFamily="34" charset="0"/>
              <a:cs typeface="Arial" panose="020B0604020202020204" pitchFamily="34" charset="0"/>
            </a:endParaRPr>
          </a:p>
          <a:p>
            <a:pPr algn="ctr"/>
            <a:endParaRPr lang="en-SG"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994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886" y="0"/>
            <a:ext cx="12192000" cy="6863417"/>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step out &amp; start up that ministry </a:t>
            </a:r>
            <a:r>
              <a:rPr lang="en-SG" sz="4400" b="1" dirty="0">
                <a:solidFill>
                  <a:srgbClr val="FFFF00"/>
                </a:solidFill>
                <a:latin typeface="Arial" panose="020B0604020202020204" pitchFamily="34" charset="0"/>
                <a:cs typeface="Arial" panose="020B0604020202020204" pitchFamily="34" charset="0"/>
              </a:rPr>
              <a:t>- through Christ who gives me strength</a:t>
            </a:r>
          </a:p>
          <a:p>
            <a:pPr algn="ctr"/>
            <a:endParaRPr lang="en-SG" sz="4400" b="1" dirty="0" smtClean="0">
              <a:solidFill>
                <a:schemeClr val="bg1"/>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pray for that person &amp; believe that God will work in their </a:t>
            </a:r>
            <a:r>
              <a:rPr lang="en-SG" sz="4400" b="1" dirty="0" smtClean="0">
                <a:solidFill>
                  <a:schemeClr val="bg1"/>
                </a:solidFill>
                <a:latin typeface="Arial" panose="020B0604020202020204" pitchFamily="34" charset="0"/>
                <a:cs typeface="Arial" panose="020B0604020202020204" pitchFamily="34" charset="0"/>
              </a:rPr>
              <a:t>life</a:t>
            </a:r>
          </a:p>
          <a:p>
            <a:pPr algn="ctr"/>
            <a:r>
              <a:rPr lang="en-SG" sz="4400" b="1" dirty="0" smtClean="0">
                <a:solidFill>
                  <a:srgbClr val="FFFF00"/>
                </a:solidFill>
                <a:latin typeface="Arial" panose="020B0604020202020204" pitchFamily="34" charset="0"/>
                <a:cs typeface="Arial" panose="020B0604020202020204" pitchFamily="34" charset="0"/>
              </a:rPr>
              <a:t>through </a:t>
            </a:r>
            <a:r>
              <a:rPr lang="en-SG" sz="4400" b="1" dirty="0">
                <a:solidFill>
                  <a:srgbClr val="FFFF00"/>
                </a:solidFill>
                <a:latin typeface="Arial" panose="020B0604020202020204" pitchFamily="34" charset="0"/>
                <a:cs typeface="Arial" panose="020B0604020202020204" pitchFamily="34" charset="0"/>
              </a:rPr>
              <a:t>Christ who gives me strength</a:t>
            </a:r>
          </a:p>
          <a:p>
            <a:pPr algn="ctr"/>
            <a:endParaRPr lang="en-SG" sz="4400" b="1" dirty="0" smtClean="0">
              <a:solidFill>
                <a:schemeClr val="bg1"/>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receive prayer &amp; believe that God will work in my </a:t>
            </a:r>
            <a:r>
              <a:rPr lang="en-SG" sz="4400" b="1" dirty="0" smtClean="0">
                <a:solidFill>
                  <a:schemeClr val="bg1"/>
                </a:solidFill>
                <a:latin typeface="Arial" panose="020B0604020202020204" pitchFamily="34" charset="0"/>
                <a:cs typeface="Arial" panose="020B0604020202020204" pitchFamily="34" charset="0"/>
              </a:rPr>
              <a:t>life</a:t>
            </a:r>
          </a:p>
          <a:p>
            <a:pPr algn="ctr"/>
            <a:r>
              <a:rPr lang="en-SG" sz="4400" b="1" dirty="0" smtClean="0">
                <a:solidFill>
                  <a:srgbClr val="FFFF00"/>
                </a:solidFill>
                <a:latin typeface="Arial" panose="020B0604020202020204" pitchFamily="34" charset="0"/>
                <a:cs typeface="Arial" panose="020B0604020202020204" pitchFamily="34" charset="0"/>
              </a:rPr>
              <a:t>through </a:t>
            </a:r>
            <a:r>
              <a:rPr lang="en-SG" sz="4400" b="1" dirty="0">
                <a:solidFill>
                  <a:srgbClr val="FFFF00"/>
                </a:solidFill>
                <a:latin typeface="Arial" panose="020B0604020202020204" pitchFamily="34" charset="0"/>
                <a:cs typeface="Arial" panose="020B0604020202020204" pitchFamily="34" charset="0"/>
              </a:rPr>
              <a:t>Christ who gives me </a:t>
            </a:r>
            <a:r>
              <a:rPr lang="en-SG" sz="4400" b="1" dirty="0" smtClean="0">
                <a:solidFill>
                  <a:srgbClr val="FFFF00"/>
                </a:solidFill>
                <a:latin typeface="Arial" panose="020B0604020202020204" pitchFamily="34" charset="0"/>
                <a:cs typeface="Arial" panose="020B0604020202020204" pitchFamily="34" charset="0"/>
              </a:rPr>
              <a:t>strength</a:t>
            </a:r>
            <a:endParaRPr lang="en-SG"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639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886" y="0"/>
            <a:ext cx="12192000" cy="6863417"/>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be vulnerable and share with </a:t>
            </a:r>
            <a:r>
              <a:rPr lang="en-SG" sz="4400" b="1" dirty="0" smtClean="0">
                <a:solidFill>
                  <a:schemeClr val="bg1"/>
                </a:solidFill>
                <a:latin typeface="Arial" panose="020B0604020202020204" pitchFamily="34" charset="0"/>
                <a:cs typeface="Arial" panose="020B0604020202020204" pitchFamily="34" charset="0"/>
              </a:rPr>
              <a:t>another</a:t>
            </a:r>
            <a:r>
              <a:rPr lang="en-SG" sz="4400" b="1" dirty="0" smtClean="0">
                <a:solidFill>
                  <a:srgbClr val="FFFF00"/>
                </a:solidFill>
                <a:latin typeface="Arial" panose="020B0604020202020204" pitchFamily="34" charset="0"/>
                <a:cs typeface="Arial" panose="020B0604020202020204" pitchFamily="34" charset="0"/>
              </a:rPr>
              <a:t> </a:t>
            </a:r>
            <a:r>
              <a:rPr lang="en-SG" sz="4400" b="1" dirty="0">
                <a:solidFill>
                  <a:srgbClr val="FFFF00"/>
                </a:solidFill>
                <a:latin typeface="Arial" panose="020B0604020202020204" pitchFamily="34" charset="0"/>
                <a:cs typeface="Arial" panose="020B0604020202020204" pitchFamily="34" charset="0"/>
              </a:rPr>
              <a:t>through Christ who gives me strength</a:t>
            </a:r>
          </a:p>
          <a:p>
            <a:pPr algn="ctr"/>
            <a:endParaRPr lang="en-SG" sz="4400" b="1" dirty="0" smtClean="0">
              <a:solidFill>
                <a:srgbClr val="FFFF00"/>
              </a:solidFill>
              <a:latin typeface="Arial" panose="020B0604020202020204" pitchFamily="34" charset="0"/>
              <a:cs typeface="Arial" panose="020B0604020202020204" pitchFamily="34" charset="0"/>
            </a:endParaRPr>
          </a:p>
          <a:p>
            <a:pPr algn="ctr"/>
            <a:r>
              <a:rPr lang="en-SG" sz="4400" b="1" dirty="0" smtClean="0">
                <a:solidFill>
                  <a:schemeClr val="bg1"/>
                </a:solidFill>
                <a:latin typeface="Arial" panose="020B0604020202020204" pitchFamily="34" charset="0"/>
                <a:cs typeface="Arial" panose="020B0604020202020204" pitchFamily="34" charset="0"/>
              </a:rPr>
              <a:t>I </a:t>
            </a:r>
            <a:r>
              <a:rPr lang="en-SG" sz="4400" b="1" dirty="0">
                <a:solidFill>
                  <a:schemeClr val="bg1"/>
                </a:solidFill>
                <a:latin typeface="Arial" panose="020B0604020202020204" pitchFamily="34" charset="0"/>
                <a:cs typeface="Arial" panose="020B0604020202020204" pitchFamily="34" charset="0"/>
              </a:rPr>
              <a:t>can look forward to the future with </a:t>
            </a:r>
            <a:r>
              <a:rPr lang="en-SG" sz="4400" b="1" dirty="0" smtClean="0">
                <a:solidFill>
                  <a:schemeClr val="bg1"/>
                </a:solidFill>
                <a:latin typeface="Arial" panose="020B0604020202020204" pitchFamily="34" charset="0"/>
                <a:cs typeface="Arial" panose="020B0604020202020204" pitchFamily="34" charset="0"/>
              </a:rPr>
              <a:t>hope</a:t>
            </a:r>
            <a:r>
              <a:rPr lang="en-SG" sz="4400" b="1" dirty="0" smtClean="0">
                <a:solidFill>
                  <a:srgbClr val="FFFF00"/>
                </a:solidFill>
                <a:latin typeface="Arial" panose="020B0604020202020204" pitchFamily="34" charset="0"/>
                <a:cs typeface="Arial" panose="020B0604020202020204" pitchFamily="34" charset="0"/>
              </a:rPr>
              <a:t> </a:t>
            </a:r>
            <a:r>
              <a:rPr lang="en-SG" sz="4400" b="1" dirty="0">
                <a:solidFill>
                  <a:srgbClr val="FFFF00"/>
                </a:solidFill>
                <a:latin typeface="Arial" panose="020B0604020202020204" pitchFamily="34" charset="0"/>
                <a:cs typeface="Arial" panose="020B0604020202020204" pitchFamily="34" charset="0"/>
              </a:rPr>
              <a:t>through Christ who gives me </a:t>
            </a:r>
            <a:r>
              <a:rPr lang="en-SG" sz="4400" b="1" dirty="0" smtClean="0">
                <a:solidFill>
                  <a:srgbClr val="FFFF00"/>
                </a:solidFill>
                <a:latin typeface="Arial" panose="020B0604020202020204" pitchFamily="34" charset="0"/>
                <a:cs typeface="Arial" panose="020B0604020202020204" pitchFamily="34" charset="0"/>
              </a:rPr>
              <a:t>strength</a:t>
            </a:r>
          </a:p>
          <a:p>
            <a:pPr algn="ctr"/>
            <a:endParaRPr lang="en-SG" sz="4400" b="1" dirty="0">
              <a:solidFill>
                <a:srgbClr val="FFFF00"/>
              </a:solidFill>
              <a:latin typeface="Arial" panose="020B0604020202020204" pitchFamily="34" charset="0"/>
              <a:cs typeface="Arial" panose="020B0604020202020204" pitchFamily="34" charset="0"/>
            </a:endParaRPr>
          </a:p>
          <a:p>
            <a:pPr algn="ctr"/>
            <a:r>
              <a:rPr lang="en-SG" sz="4400" b="1" dirty="0">
                <a:solidFill>
                  <a:srgbClr val="FFFF00"/>
                </a:solidFill>
                <a:latin typeface="Arial" panose="020B0604020202020204" pitchFamily="34" charset="0"/>
                <a:cs typeface="Arial" panose="020B0604020202020204" pitchFamily="34" charset="0"/>
              </a:rPr>
              <a:t>I can do everything </a:t>
            </a:r>
            <a:r>
              <a:rPr lang="en-SG" sz="4400" b="1">
                <a:solidFill>
                  <a:srgbClr val="FFFF00"/>
                </a:solidFill>
                <a:latin typeface="Arial" panose="020B0604020202020204" pitchFamily="34" charset="0"/>
                <a:cs typeface="Arial" panose="020B0604020202020204" pitchFamily="34" charset="0"/>
              </a:rPr>
              <a:t>through </a:t>
            </a:r>
            <a:r>
              <a:rPr lang="en-SG" sz="4400" b="1" smtClean="0">
                <a:solidFill>
                  <a:srgbClr val="FFFF00"/>
                </a:solidFill>
                <a:latin typeface="Arial" panose="020B0604020202020204" pitchFamily="34" charset="0"/>
                <a:cs typeface="Arial" panose="020B0604020202020204" pitchFamily="34" charset="0"/>
              </a:rPr>
              <a:t>Christ </a:t>
            </a:r>
            <a:endParaRPr lang="en-SG" sz="4400" b="1" dirty="0">
              <a:solidFill>
                <a:srgbClr val="FFFF00"/>
              </a:solidFill>
              <a:latin typeface="Arial" panose="020B0604020202020204" pitchFamily="34" charset="0"/>
              <a:cs typeface="Arial" panose="020B0604020202020204" pitchFamily="34" charset="0"/>
            </a:endParaRPr>
          </a:p>
          <a:p>
            <a:pPr algn="ctr"/>
            <a:r>
              <a:rPr lang="en-SG" sz="4400" b="1" dirty="0">
                <a:solidFill>
                  <a:srgbClr val="FFFF00"/>
                </a:solidFill>
                <a:latin typeface="Arial" panose="020B0604020202020204" pitchFamily="34" charset="0"/>
                <a:cs typeface="Arial" panose="020B0604020202020204" pitchFamily="34" charset="0"/>
              </a:rPr>
              <a:t>who gives me strength</a:t>
            </a:r>
          </a:p>
          <a:p>
            <a:pPr algn="ctr"/>
            <a:endParaRPr lang="en-SG" sz="4400" b="1" dirty="0">
              <a:solidFill>
                <a:srgbClr val="FFFF00"/>
              </a:solidFill>
              <a:latin typeface="Arial" panose="020B0604020202020204" pitchFamily="34" charset="0"/>
              <a:cs typeface="Arial" panose="020B0604020202020204" pitchFamily="34" charset="0"/>
            </a:endParaRPr>
          </a:p>
          <a:p>
            <a:pPr algn="ctr"/>
            <a:endParaRPr lang="en-SG"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979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5410200"/>
            <a:ext cx="12192000" cy="1446550"/>
          </a:xfrm>
          <a:prstGeom prst="rect">
            <a:avLst/>
          </a:prstGeom>
          <a:noFill/>
        </p:spPr>
        <p:txBody>
          <a:bodyPr wrap="square" rtlCol="0">
            <a:spAutoFit/>
          </a:bodyPr>
          <a:lstStyle/>
          <a:p>
            <a:pPr algn="ctr"/>
            <a:r>
              <a:rPr lang="en-SG" sz="4400" b="1" dirty="0" smtClean="0">
                <a:solidFill>
                  <a:srgbClr val="FFFF00"/>
                </a:solidFill>
                <a:latin typeface="Arial" panose="020B0604020202020204" pitchFamily="34" charset="0"/>
                <a:cs typeface="Arial" panose="020B0604020202020204" pitchFamily="34" charset="0"/>
              </a:rPr>
              <a:t>v11 </a:t>
            </a:r>
            <a:r>
              <a:rPr lang="en-SG" sz="4400" b="1" dirty="0">
                <a:solidFill>
                  <a:srgbClr val="FFFF00"/>
                </a:solidFill>
                <a:latin typeface="Arial" panose="020B0604020202020204" pitchFamily="34" charset="0"/>
                <a:cs typeface="Arial" panose="020B0604020202020204" pitchFamily="34" charset="0"/>
              </a:rPr>
              <a:t>“I have learned to be content whatever the </a:t>
            </a:r>
            <a:r>
              <a:rPr lang="en-SG" sz="4400" b="1" dirty="0" smtClean="0">
                <a:solidFill>
                  <a:srgbClr val="FFFF00"/>
                </a:solidFill>
                <a:latin typeface="Arial" panose="020B0604020202020204" pitchFamily="34" charset="0"/>
                <a:cs typeface="Arial" panose="020B0604020202020204" pitchFamily="34" charset="0"/>
              </a:rPr>
              <a:t>circumstances</a:t>
            </a:r>
            <a:endParaRPr lang="en-SG"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184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6019800"/>
            <a:ext cx="12192000" cy="769441"/>
          </a:xfrm>
          <a:prstGeom prst="rect">
            <a:avLst/>
          </a:prstGeom>
          <a:noFill/>
        </p:spPr>
        <p:txBody>
          <a:bodyPr wrap="square" rtlCol="0">
            <a:spAutoFit/>
          </a:bodyPr>
          <a:lstStyle/>
          <a:p>
            <a:pPr algn="ctr"/>
            <a:r>
              <a:rPr lang="en-SG" sz="4400" b="1" dirty="0">
                <a:solidFill>
                  <a:schemeClr val="bg1"/>
                </a:solidFill>
                <a:latin typeface="Arial" panose="020B0604020202020204" pitchFamily="34" charset="0"/>
                <a:cs typeface="Arial" panose="020B0604020202020204" pitchFamily="34" charset="0"/>
              </a:rPr>
              <a:t>Contentment was something </a:t>
            </a:r>
            <a:r>
              <a:rPr lang="en-SG" sz="4400" b="1" dirty="0" smtClean="0">
                <a:solidFill>
                  <a:schemeClr val="bg1"/>
                </a:solidFill>
                <a:latin typeface="Arial" panose="020B0604020202020204" pitchFamily="34" charset="0"/>
                <a:cs typeface="Arial" panose="020B0604020202020204" pitchFamily="34" charset="0"/>
              </a:rPr>
              <a:t>Paul </a:t>
            </a:r>
            <a:r>
              <a:rPr lang="en-SG" sz="4400" b="1" dirty="0">
                <a:solidFill>
                  <a:schemeClr val="bg1"/>
                </a:solidFill>
                <a:latin typeface="Arial" panose="020B0604020202020204" pitchFamily="34" charset="0"/>
                <a:cs typeface="Arial" panose="020B0604020202020204" pitchFamily="34" charset="0"/>
              </a:rPr>
              <a:t>learned</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5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6019800"/>
            <a:ext cx="12192000" cy="769441"/>
          </a:xfrm>
          <a:prstGeom prst="rect">
            <a:avLst/>
          </a:prstGeom>
          <a:noFill/>
        </p:spPr>
        <p:txBody>
          <a:bodyPr wrap="square" rtlCol="0">
            <a:spAutoFit/>
          </a:bodyPr>
          <a:lstStyle/>
          <a:p>
            <a:pPr algn="ctr"/>
            <a:r>
              <a:rPr lang="en-SG" sz="4400" b="1" dirty="0">
                <a:solidFill>
                  <a:schemeClr val="bg1"/>
                </a:solidFill>
                <a:latin typeface="Arial" panose="020B0604020202020204" pitchFamily="34" charset="0"/>
                <a:cs typeface="Arial" panose="020B0604020202020204" pitchFamily="34" charset="0"/>
              </a:rPr>
              <a:t>Paul learned to be Christ sufficient </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116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3276600"/>
            <a:ext cx="12192000" cy="3477875"/>
          </a:xfrm>
          <a:prstGeom prst="rect">
            <a:avLst/>
          </a:prstGeom>
          <a:noFill/>
        </p:spPr>
        <p:txBody>
          <a:bodyPr wrap="square" rtlCol="0">
            <a:spAutoFit/>
          </a:bodyPr>
          <a:lstStyle/>
          <a:p>
            <a:pPr algn="ctr"/>
            <a:r>
              <a:rPr lang="en-SG" sz="4400" b="1" dirty="0">
                <a:solidFill>
                  <a:srgbClr val="FFFF00"/>
                </a:solidFill>
                <a:latin typeface="Arial" panose="020B0604020202020204" pitchFamily="34" charset="0"/>
                <a:cs typeface="Arial" panose="020B0604020202020204" pitchFamily="34" charset="0"/>
              </a:rPr>
              <a:t>Phil </a:t>
            </a:r>
            <a:r>
              <a:rPr lang="en-SG" sz="4400" b="1" dirty="0" smtClean="0">
                <a:solidFill>
                  <a:srgbClr val="FFFF00"/>
                </a:solidFill>
                <a:latin typeface="Arial" panose="020B0604020202020204" pitchFamily="34" charset="0"/>
                <a:cs typeface="Arial" panose="020B0604020202020204" pitchFamily="34" charset="0"/>
              </a:rPr>
              <a:t>3:7-8 </a:t>
            </a:r>
          </a:p>
          <a:p>
            <a:pPr algn="ctr"/>
            <a:r>
              <a:rPr lang="en-SG" sz="4400" b="1" dirty="0" smtClean="0">
                <a:solidFill>
                  <a:srgbClr val="FFFF00"/>
                </a:solidFill>
                <a:latin typeface="Arial" panose="020B0604020202020204" pitchFamily="34" charset="0"/>
                <a:cs typeface="Arial" panose="020B0604020202020204" pitchFamily="34" charset="0"/>
              </a:rPr>
              <a:t>“</a:t>
            </a:r>
            <a:r>
              <a:rPr lang="en-SG" sz="4400" b="1" dirty="0">
                <a:solidFill>
                  <a:srgbClr val="FFFF00"/>
                </a:solidFill>
                <a:latin typeface="Arial" panose="020B0604020202020204" pitchFamily="34" charset="0"/>
                <a:cs typeface="Arial" panose="020B0604020202020204" pitchFamily="34" charset="0"/>
              </a:rPr>
              <a:t>I consider everything a loss compared to the surpassing greatness of knowing Christ Jesus my Lord…that I may gain Christ &amp; be found in him”</a:t>
            </a:r>
          </a:p>
        </p:txBody>
      </p:sp>
    </p:spTree>
    <p:extLst>
      <p:ext uri="{BB962C8B-B14F-4D97-AF65-F5344CB8AC3E}">
        <p14:creationId xmlns:p14="http://schemas.microsoft.com/office/powerpoint/2010/main" val="1395309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3962400"/>
            <a:ext cx="12192000" cy="2800767"/>
          </a:xfrm>
          <a:prstGeom prst="rect">
            <a:avLst/>
          </a:prstGeom>
          <a:noFill/>
        </p:spPr>
        <p:txBody>
          <a:bodyPr wrap="square" rtlCol="0">
            <a:spAutoFit/>
          </a:bodyPr>
          <a:lstStyle/>
          <a:p>
            <a:pPr algn="ctr"/>
            <a:r>
              <a:rPr lang="en-SG" sz="4400" b="1" dirty="0" smtClean="0">
                <a:solidFill>
                  <a:schemeClr val="bg1"/>
                </a:solidFill>
                <a:latin typeface="Arial" panose="020B0604020202020204" pitchFamily="34" charset="0"/>
                <a:cs typeface="Arial" panose="020B0604020202020204" pitchFamily="34" charset="0"/>
              </a:rPr>
              <a:t>Martin Luther “I </a:t>
            </a:r>
            <a:r>
              <a:rPr lang="en-SG" sz="4400" b="1" dirty="0">
                <a:solidFill>
                  <a:schemeClr val="bg1"/>
                </a:solidFill>
                <a:latin typeface="Arial" panose="020B0604020202020204" pitchFamily="34" charset="0"/>
                <a:cs typeface="Arial" panose="020B0604020202020204" pitchFamily="34" charset="0"/>
              </a:rPr>
              <a:t>have held many things in my hands &amp; have lost them </a:t>
            </a:r>
            <a:r>
              <a:rPr lang="en-SG" sz="4400" b="1" dirty="0" smtClean="0">
                <a:solidFill>
                  <a:schemeClr val="bg1"/>
                </a:solidFill>
                <a:latin typeface="Arial" panose="020B0604020202020204" pitchFamily="34" charset="0"/>
                <a:cs typeface="Arial" panose="020B0604020202020204" pitchFamily="34" charset="0"/>
              </a:rPr>
              <a:t>all. </a:t>
            </a:r>
          </a:p>
          <a:p>
            <a:pPr algn="ctr"/>
            <a:r>
              <a:rPr lang="en-SG" sz="4400" b="1" dirty="0" smtClean="0">
                <a:solidFill>
                  <a:schemeClr val="bg1"/>
                </a:solidFill>
                <a:latin typeface="Arial" panose="020B0604020202020204" pitchFamily="34" charset="0"/>
                <a:cs typeface="Arial" panose="020B0604020202020204" pitchFamily="34" charset="0"/>
              </a:rPr>
              <a:t>But </a:t>
            </a:r>
            <a:r>
              <a:rPr lang="en-SG" sz="4400" b="1" dirty="0">
                <a:solidFill>
                  <a:schemeClr val="bg1"/>
                </a:solidFill>
                <a:latin typeface="Arial" panose="020B0604020202020204" pitchFamily="34" charset="0"/>
                <a:cs typeface="Arial" panose="020B0604020202020204" pitchFamily="34" charset="0"/>
              </a:rPr>
              <a:t>whatever I have placed in God’s hands - that I still possess”.</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85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4057233"/>
            <a:ext cx="12192000" cy="2800767"/>
          </a:xfrm>
          <a:prstGeom prst="rect">
            <a:avLst/>
          </a:prstGeom>
          <a:noFill/>
        </p:spPr>
        <p:txBody>
          <a:bodyPr wrap="square" rtlCol="0">
            <a:spAutoFit/>
          </a:bodyPr>
          <a:lstStyle/>
          <a:p>
            <a:pPr algn="ctr"/>
            <a:r>
              <a:rPr lang="en-SG" sz="4400" b="1" dirty="0" smtClean="0">
                <a:solidFill>
                  <a:srgbClr val="FFFF00"/>
                </a:solidFill>
                <a:latin typeface="Arial" panose="020B0604020202020204" pitchFamily="34" charset="0"/>
                <a:cs typeface="Arial" panose="020B0604020202020204" pitchFamily="34" charset="0"/>
              </a:rPr>
              <a:t>2 </a:t>
            </a:r>
            <a:r>
              <a:rPr lang="en-SG" sz="4400" b="1" dirty="0" err="1" smtClean="0">
                <a:solidFill>
                  <a:srgbClr val="FFFF00"/>
                </a:solidFill>
                <a:latin typeface="Arial" panose="020B0604020202020204" pitchFamily="34" charset="0"/>
                <a:cs typeface="Arial" panose="020B0604020202020204" pitchFamily="34" charset="0"/>
              </a:rPr>
              <a:t>Cor</a:t>
            </a:r>
            <a:r>
              <a:rPr lang="en-SG" sz="4400" b="1" dirty="0" smtClean="0">
                <a:solidFill>
                  <a:srgbClr val="FFFF00"/>
                </a:solidFill>
                <a:latin typeface="Arial" panose="020B0604020202020204" pitchFamily="34" charset="0"/>
                <a:cs typeface="Arial" panose="020B0604020202020204" pitchFamily="34" charset="0"/>
              </a:rPr>
              <a:t> 12:9 “3 times I pleaded with the Lord to take it away from me. But he said to me:</a:t>
            </a:r>
          </a:p>
          <a:p>
            <a:pPr algn="ctr"/>
            <a:r>
              <a:rPr lang="en-SG" sz="4400" b="1" dirty="0" smtClean="0">
                <a:solidFill>
                  <a:srgbClr val="FFFF00"/>
                </a:solidFill>
                <a:latin typeface="Arial" panose="020B0604020202020204" pitchFamily="34" charset="0"/>
                <a:cs typeface="Arial" panose="020B0604020202020204" pitchFamily="34" charset="0"/>
              </a:rPr>
              <a:t>’My grace is sufficient for you, for my power is made perfect in weakness’.</a:t>
            </a:r>
            <a:endParaRPr lang="en-SG"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956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6019800"/>
            <a:ext cx="12192000" cy="769441"/>
          </a:xfrm>
          <a:prstGeom prst="rect">
            <a:avLst/>
          </a:prstGeom>
          <a:noFill/>
        </p:spPr>
        <p:txBody>
          <a:bodyPr wrap="square" rtlCol="0">
            <a:spAutoFit/>
          </a:bodyPr>
          <a:lstStyle/>
          <a:p>
            <a:pPr algn="ctr"/>
            <a:r>
              <a:rPr lang="en-SG" sz="4400" b="1" dirty="0">
                <a:solidFill>
                  <a:schemeClr val="bg1"/>
                </a:solidFill>
                <a:latin typeface="Arial" panose="020B0604020202020204" pitchFamily="34" charset="0"/>
                <a:cs typeface="Arial" panose="020B0604020202020204" pitchFamily="34" charset="0"/>
              </a:rPr>
              <a:t>Christ’s Sufficiency is our Contentment</a:t>
            </a:r>
            <a:endParaRPr lang="en-SG"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032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77857</TotalTime>
  <Words>531</Words>
  <Application>Microsoft Office PowerPoint</Application>
  <PresentationFormat>Widescreen</PresentationFormat>
  <Paragraphs>55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Cook</dc:creator>
  <cp:lastModifiedBy>Peter Cook</cp:lastModifiedBy>
  <cp:revision>388</cp:revision>
  <cp:lastPrinted>2020-02-28T06:58:04Z</cp:lastPrinted>
  <dcterms:created xsi:type="dcterms:W3CDTF">2015-09-05T04:15:40Z</dcterms:created>
  <dcterms:modified xsi:type="dcterms:W3CDTF">2020-03-13T07:07:22Z</dcterms:modified>
</cp:coreProperties>
</file>