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66" r:id="rId5"/>
    <p:sldId id="259" r:id="rId6"/>
    <p:sldId id="260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13" autoAdjust="0"/>
    <p:restoredTop sz="93724" autoAdjust="0"/>
  </p:normalViewPr>
  <p:slideViewPr>
    <p:cSldViewPr snapToGrid="0">
      <p:cViewPr varScale="1">
        <p:scale>
          <a:sx n="62" d="100"/>
          <a:sy n="62" d="100"/>
        </p:scale>
        <p:origin x="6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B47-29DF-4344-B591-A5D4EDAD859B}" type="datetimeFigureOut">
              <a:rPr lang="en-SG" smtClean="0"/>
              <a:t>22/10/2018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63D-7EA4-48D5-A9B6-EAFC6425C6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02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B47-29DF-4344-B591-A5D4EDAD859B}" type="datetimeFigureOut">
              <a:rPr lang="en-SG" smtClean="0"/>
              <a:t>22/10/2018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63D-7EA4-48D5-A9B6-EAFC6425C6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892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B47-29DF-4344-B591-A5D4EDAD859B}" type="datetimeFigureOut">
              <a:rPr lang="en-SG" smtClean="0"/>
              <a:t>22/10/2018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63D-7EA4-48D5-A9B6-EAFC6425C6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242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B47-29DF-4344-B591-A5D4EDAD859B}" type="datetimeFigureOut">
              <a:rPr lang="en-SG" smtClean="0"/>
              <a:t>22/10/2018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63D-7EA4-48D5-A9B6-EAFC6425C6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117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B47-29DF-4344-B591-A5D4EDAD859B}" type="datetimeFigureOut">
              <a:rPr lang="en-SG" smtClean="0"/>
              <a:t>22/10/2018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63D-7EA4-48D5-A9B6-EAFC6425C6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245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B47-29DF-4344-B591-A5D4EDAD859B}" type="datetimeFigureOut">
              <a:rPr lang="en-SG" smtClean="0"/>
              <a:t>22/10/2018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63D-7EA4-48D5-A9B6-EAFC6425C6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9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B47-29DF-4344-B591-A5D4EDAD859B}" type="datetimeFigureOut">
              <a:rPr lang="en-SG" smtClean="0"/>
              <a:t>22/10/2018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63D-7EA4-48D5-A9B6-EAFC6425C6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38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B47-29DF-4344-B591-A5D4EDAD859B}" type="datetimeFigureOut">
              <a:rPr lang="en-SG" smtClean="0"/>
              <a:t>22/10/2018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63D-7EA4-48D5-A9B6-EAFC6425C6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802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B47-29DF-4344-B591-A5D4EDAD859B}" type="datetimeFigureOut">
              <a:rPr lang="en-SG" smtClean="0"/>
              <a:t>22/10/2018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63D-7EA4-48D5-A9B6-EAFC6425C6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21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B47-29DF-4344-B591-A5D4EDAD859B}" type="datetimeFigureOut">
              <a:rPr lang="en-SG" smtClean="0"/>
              <a:t>22/10/2018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63D-7EA4-48D5-A9B6-EAFC6425C6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09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EB47-29DF-4344-B591-A5D4EDAD859B}" type="datetimeFigureOut">
              <a:rPr lang="en-SG" smtClean="0"/>
              <a:t>22/10/2018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D563D-7EA4-48D5-A9B6-EAFC6425C6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61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0EB47-29DF-4344-B591-A5D4EDAD859B}" type="datetimeFigureOut">
              <a:rPr lang="en-SG" smtClean="0"/>
              <a:t>22/10/2018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D563D-7EA4-48D5-A9B6-EAFC6425C69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397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1345" y="391336"/>
            <a:ext cx="10857186" cy="2242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SG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SG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JOURNEY</a:t>
            </a:r>
          </a:p>
          <a:p>
            <a:pPr algn="ctr">
              <a:lnSpc>
                <a:spcPct val="107000"/>
              </a:lnSpc>
            </a:pPr>
            <a:endParaRPr lang="en-SG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SG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SG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SG" sz="32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 descr="C:\Users\Eric.Huber\Documents\My Received Files\SERMONS\2017\Highway 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88" y="1170858"/>
            <a:ext cx="3828341" cy="14630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6"/>
          <p:cNvSpPr txBox="1"/>
          <p:nvPr/>
        </p:nvSpPr>
        <p:spPr>
          <a:xfrm>
            <a:off x="5157627" y="1397907"/>
            <a:ext cx="2168930" cy="472671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800" b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WALK WAY</a:t>
            </a:r>
            <a:endParaRPr lang="en-SG" sz="12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1009" y="2561470"/>
            <a:ext cx="979755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3200" b="1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ֶ</a:t>
            </a:r>
            <a:r>
              <a:rPr lang="en-SG" sz="3200" b="1" dirty="0" err="1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לִדרו</a:t>
            </a:r>
            <a:r>
              <a:rPr lang="en-SG" sz="3200" b="1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ֹ </a:t>
            </a:r>
            <a:endParaRPr lang="en-SG" sz="32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1009" y="3141497"/>
            <a:ext cx="2940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3200" b="1" i="1" dirty="0" err="1">
                <a:latin typeface="Arial" panose="020B0604020202020204" pitchFamily="34" charset="0"/>
                <a:ea typeface="SimSun" panose="02010600030101010101" pitchFamily="2" charset="-122"/>
              </a:rPr>
              <a:t>darak</a:t>
            </a:r>
            <a:r>
              <a:rPr lang="en-SG" sz="3200" b="1" i="1" dirty="0">
                <a:latin typeface="Arial" panose="020B0604020202020204" pitchFamily="34" charset="0"/>
                <a:ea typeface="SimSun" panose="02010600030101010101" pitchFamily="2" charset="-122"/>
              </a:rPr>
              <a:t>    </a:t>
            </a:r>
            <a:r>
              <a:rPr lang="en-SG" sz="3200" b="1" i="1" dirty="0" err="1">
                <a:latin typeface="Arial" panose="020B0604020202020204" pitchFamily="34" charset="0"/>
                <a:ea typeface="SimSun" panose="02010600030101010101" pitchFamily="2" charset="-122"/>
              </a:rPr>
              <a:t>derek</a:t>
            </a:r>
            <a:r>
              <a:rPr lang="en-SG" sz="3200" b="1" i="1" dirty="0"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endParaRPr lang="en-SG" sz="3200" dirty="0"/>
          </a:p>
        </p:txBody>
      </p:sp>
      <p:sp>
        <p:nvSpPr>
          <p:cNvPr id="11" name="Rectangle 10"/>
          <p:cNvSpPr/>
          <p:nvPr/>
        </p:nvSpPr>
        <p:spPr>
          <a:xfrm>
            <a:off x="986319" y="3395790"/>
            <a:ext cx="10376899" cy="3332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b="1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SG" sz="105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SG" sz="2800" b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ISAIAH </a:t>
            </a:r>
            <a:r>
              <a:rPr lang="en-SG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35:8</a:t>
            </a:r>
          </a:p>
          <a:p>
            <a:pPr algn="ctr"/>
            <a:r>
              <a:rPr lang="en-SG" sz="3200" b="1" dirty="0">
                <a:latin typeface="Arial" panose="020B0604020202020204" pitchFamily="34" charset="0"/>
                <a:cs typeface="Arial" panose="020B0604020202020204" pitchFamily="34" charset="0"/>
              </a:rPr>
              <a:t>“A HIGHWAY SHALL BE THERE, AND A WAY</a:t>
            </a:r>
            <a:endParaRPr lang="en-SG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SG" sz="2800" b="1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sz="2800" dirty="0" err="1" smtClean="0"/>
              <a:t>מסלול</a:t>
            </a:r>
            <a:r>
              <a:rPr lang="en-SG" sz="2800" dirty="0" smtClean="0"/>
              <a:t>    </a:t>
            </a:r>
            <a:r>
              <a:rPr lang="en-SG" sz="2800" i="1" dirty="0" smtClean="0"/>
              <a:t>(</a:t>
            </a:r>
            <a:r>
              <a:rPr lang="en-SG" sz="2800" i="1" dirty="0" err="1"/>
              <a:t>maslul</a:t>
            </a:r>
            <a:r>
              <a:rPr lang="en-SG" sz="2800" i="1" dirty="0"/>
              <a:t>)</a:t>
            </a:r>
            <a:r>
              <a:rPr lang="en-SG" sz="2800" dirty="0"/>
              <a:t> </a:t>
            </a:r>
            <a:r>
              <a:rPr lang="en-SG" sz="2800" dirty="0" smtClean="0"/>
              <a:t>                                                    </a:t>
            </a:r>
            <a:r>
              <a:rPr lang="en-SG" sz="2800" dirty="0" err="1" smtClean="0"/>
              <a:t>דֶרֶך</a:t>
            </a:r>
            <a:r>
              <a:rPr lang="en-SG" sz="2800" dirty="0" smtClean="0"/>
              <a:t> </a:t>
            </a:r>
            <a:r>
              <a:rPr lang="en-SG" sz="2800" i="1" dirty="0" smtClean="0"/>
              <a:t>(</a:t>
            </a:r>
            <a:r>
              <a:rPr lang="en-SG" sz="2800" i="1" dirty="0" err="1" smtClean="0"/>
              <a:t>derek</a:t>
            </a:r>
            <a:r>
              <a:rPr lang="en-SG" sz="2800" i="1" dirty="0" smtClean="0"/>
              <a:t>)</a:t>
            </a:r>
          </a:p>
          <a:p>
            <a:r>
              <a:rPr lang="en-SG" sz="2800" b="1" dirty="0" smtClean="0"/>
              <a:t> </a:t>
            </a:r>
            <a:r>
              <a:rPr lang="en-S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IT SHALL BE CALLED THE WAY OF HOLINESS</a:t>
            </a:r>
          </a:p>
          <a:p>
            <a:pPr algn="ctr"/>
            <a:r>
              <a:rPr lang="en-SG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dirty="0" err="1" smtClean="0"/>
              <a:t>דֶרֶך</a:t>
            </a:r>
            <a:r>
              <a:rPr lang="en-SG" sz="2800" dirty="0" smtClean="0"/>
              <a:t>                                       </a:t>
            </a:r>
            <a:r>
              <a:rPr lang="en-S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SG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derek</a:t>
            </a:r>
            <a:r>
              <a:rPr lang="en-SG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S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SG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dirty="0" smtClean="0">
                <a:latin typeface="Arial" panose="020B0604020202020204" pitchFamily="34" charset="0"/>
                <a:cs typeface="Arial" panose="020B0604020202020204" pitchFamily="34" charset="0"/>
              </a:rPr>
              <a:t>Slide 1</a:t>
            </a:r>
            <a:r>
              <a:rPr lang="en-S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endParaRPr lang="en-SG" sz="2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6358" y="2538816"/>
            <a:ext cx="150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err="1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רֶ</a:t>
            </a:r>
            <a:r>
              <a:rPr lang="en-SG" sz="3200" b="1" dirty="0" err="1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דך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31765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1345" y="291323"/>
            <a:ext cx="10857186" cy="642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SG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SG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JOURNEY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3590" y="919067"/>
            <a:ext cx="10376899" cy="1579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b="1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SG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ISAIAH 35:8</a:t>
            </a:r>
          </a:p>
          <a:p>
            <a:pPr algn="ctr"/>
            <a:r>
              <a:rPr lang="en-S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IT SHALL BE CALLED THE WAY OF HOLINESS</a:t>
            </a:r>
          </a:p>
          <a:p>
            <a:pPr algn="ctr"/>
            <a:r>
              <a:rPr lang="en-SG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dirty="0" err="1" smtClean="0"/>
              <a:t>דֶרֶך</a:t>
            </a:r>
            <a:r>
              <a:rPr lang="en-SG" sz="2800" dirty="0" smtClean="0"/>
              <a:t>                                             </a:t>
            </a:r>
            <a:r>
              <a:rPr lang="en-S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SG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derek</a:t>
            </a:r>
            <a:r>
              <a:rPr lang="en-SG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SG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endParaRPr lang="en-SG" sz="2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6230" y="2504518"/>
            <a:ext cx="100787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3200" b="1" dirty="0" err="1" smtClean="0"/>
              <a:t>דֶרֶך</a:t>
            </a:r>
            <a:r>
              <a:rPr lang="en-SG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SG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derek</a:t>
            </a:r>
            <a:r>
              <a:rPr lang="en-SG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= a prepared WAY, </a:t>
            </a:r>
          </a:p>
          <a:p>
            <a:r>
              <a:rPr lang="en-SG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prepared by the WAY OF THE CROSS</a:t>
            </a:r>
            <a:r>
              <a:rPr lang="en-S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SG" sz="3200" b="1" dirty="0"/>
          </a:p>
        </p:txBody>
      </p:sp>
      <p:pic>
        <p:nvPicPr>
          <p:cNvPr id="12" name="Picture 11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98" y="3681752"/>
            <a:ext cx="4174198" cy="282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 result for image of the cross of calvar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707" y="3728717"/>
            <a:ext cx="4086386" cy="2829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0121" y="563030"/>
            <a:ext cx="11441152" cy="572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3200" b="1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sz="3600" b="1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1.  </a:t>
            </a:r>
            <a:r>
              <a:rPr lang="en-SG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Deep Darkness</a:t>
            </a:r>
            <a:endParaRPr lang="en-SG" sz="3600" b="1" dirty="0" smtClean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2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“And the earth was without form, and void;  </a:t>
            </a:r>
            <a:r>
              <a:rPr lang="en-SG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SG" sz="3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darkness</a:t>
            </a:r>
            <a:r>
              <a:rPr lang="en-SG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>
              <a:lnSpc>
                <a:spcPct val="107000"/>
              </a:lnSpc>
            </a:pPr>
            <a:r>
              <a:rPr lang="en-SG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SG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SG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upon </a:t>
            </a:r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the face of the </a:t>
            </a:r>
            <a:r>
              <a:rPr lang="en-SG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r>
              <a:rPr lang="en-SG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1:2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US" sz="32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3200" b="1" i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Deep    Darkness     </a:t>
            </a:r>
            <a:r>
              <a:rPr lang="en-SG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=	</a:t>
            </a:r>
            <a:r>
              <a:rPr lang="en-SG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SG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3200" b="1" i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SG" sz="3200" b="1" dirty="0" err="1" smtClean="0"/>
              <a:t>חש</a:t>
            </a:r>
            <a:r>
              <a:rPr lang="en-SG" sz="3200" b="1" dirty="0" smtClean="0"/>
              <a:t>ֶׁך</a:t>
            </a:r>
            <a:r>
              <a:rPr lang="en-US" sz="3200" b="1" i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  </a:t>
            </a:r>
            <a:r>
              <a:rPr lang="en-SG" sz="3200" b="1" dirty="0" err="1" smtClean="0"/>
              <a:t>תְהוֹם</a:t>
            </a:r>
            <a:r>
              <a:rPr lang="en-SG" sz="3200" b="1" dirty="0" smtClean="0"/>
              <a:t>          </a:t>
            </a:r>
            <a:endParaRPr lang="en-US" sz="3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SG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tehom</a:t>
            </a:r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SG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hoshek</a:t>
            </a:r>
            <a:r>
              <a:rPr lang="en-SG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SG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tardena</a:t>
            </a:r>
            <a:endParaRPr lang="en-SG" sz="3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SG" sz="3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SG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והבארץ</a:t>
            </a:r>
            <a:r>
              <a:rPr lang="en-S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היתה</a:t>
            </a:r>
            <a:r>
              <a:rPr lang="en-S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תהו</a:t>
            </a:r>
            <a:r>
              <a:rPr lang="en-S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ובהו</a:t>
            </a:r>
            <a:r>
              <a:rPr lang="en-S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וחשך</a:t>
            </a:r>
            <a:r>
              <a:rPr lang="en-SG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על</a:t>
            </a:r>
            <a:r>
              <a:rPr lang="en-S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פני</a:t>
            </a:r>
            <a:r>
              <a:rPr lang="en-S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תהום</a:t>
            </a:r>
            <a:r>
              <a:rPr lang="en-SG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ורוח</a:t>
            </a:r>
            <a:r>
              <a:rPr lang="en-S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אלהים</a:t>
            </a:r>
            <a:r>
              <a:rPr lang="en-SG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SG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SG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SG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tehom</a:t>
            </a:r>
            <a:r>
              <a:rPr lang="en-SG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SG" sz="3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hoshek</a:t>
            </a:r>
            <a:endParaRPr lang="en-SG" sz="32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SG" dirty="0" smtClean="0">
                <a:latin typeface="Arial" panose="020B0604020202020204" pitchFamily="34" charset="0"/>
                <a:cs typeface="Arial" panose="020B0604020202020204" pitchFamily="34" charset="0"/>
              </a:rPr>
              <a:t>Slide 3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3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2078" y="232236"/>
            <a:ext cx="8401660" cy="628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SG" sz="3200" b="1" dirty="0" err="1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בוהארץ</a:t>
            </a:r>
            <a:r>
              <a:rPr lang="en-SG" sz="3200" b="1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היתה</a:t>
            </a:r>
            <a:r>
              <a:rPr lang="en-SG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תהו</a:t>
            </a:r>
            <a:r>
              <a:rPr lang="en-SG" sz="3200" b="1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ובהו</a:t>
            </a:r>
            <a:r>
              <a:rPr lang="en-SG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וחשך</a:t>
            </a:r>
            <a:r>
              <a:rPr lang="en-SG" sz="3200" b="1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על</a:t>
            </a:r>
            <a:r>
              <a:rPr lang="en-SG" sz="3200" b="1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פני</a:t>
            </a:r>
            <a:r>
              <a:rPr lang="en-SG" sz="3200" b="1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תהום</a:t>
            </a:r>
            <a:r>
              <a:rPr lang="en-SG" sz="3200" b="1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ורוח</a:t>
            </a:r>
            <a:r>
              <a:rPr lang="en-SG" sz="3200" b="1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אלהי</a:t>
            </a:r>
            <a:r>
              <a:rPr lang="en-SG" sz="3200" b="1" dirty="0" err="1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ם</a:t>
            </a:r>
            <a:endParaRPr lang="en-SG" sz="3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SG" sz="3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3200" b="1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SG" sz="3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SG" sz="3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SG" sz="3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SG" sz="3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SG" sz="3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SG" sz="3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SG" sz="3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SG" sz="3200" b="1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SG" sz="3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38" y="415759"/>
            <a:ext cx="3211830" cy="2131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lated image"/>
          <p:cNvPicPr/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145" y="2891214"/>
            <a:ext cx="2279015" cy="32823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869897" y="713677"/>
            <a:ext cx="6277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i="1" dirty="0" smtClean="0">
                <a:latin typeface="Arial" panose="020B0604020202020204" pitchFamily="34" charset="0"/>
                <a:ea typeface="SimSun" panose="02010600030101010101" pitchFamily="2" charset="-122"/>
              </a:rPr>
              <a:t>  </a:t>
            </a:r>
            <a:r>
              <a:rPr lang="en-SG" sz="3000" b="1" i="1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tehom</a:t>
            </a:r>
            <a:r>
              <a:rPr lang="en-SG" sz="3000" b="1" i="1" dirty="0" smtClean="0">
                <a:latin typeface="Arial" panose="020B0604020202020204" pitchFamily="34" charset="0"/>
                <a:ea typeface="SimSun" panose="02010600030101010101" pitchFamily="2" charset="-122"/>
              </a:rPr>
              <a:t>   </a:t>
            </a:r>
            <a:r>
              <a:rPr lang="en-SG" sz="3000" b="1" i="1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hoshek</a:t>
            </a:r>
            <a:r>
              <a:rPr lang="en-SG" sz="3000" b="1" i="1" dirty="0" smtClean="0">
                <a:latin typeface="Arial" panose="020B0604020202020204" pitchFamily="34" charset="0"/>
                <a:ea typeface="SimSun" panose="02010600030101010101" pitchFamily="2" charset="-122"/>
              </a:rPr>
              <a:t>   </a:t>
            </a:r>
            <a:r>
              <a:rPr lang="en-SG" sz="3000" b="1" i="1" dirty="0" err="1" smtClean="0">
                <a:latin typeface="Arial" panose="020B0604020202020204" pitchFamily="34" charset="0"/>
                <a:ea typeface="SimSun" panose="02010600030101010101" pitchFamily="2" charset="-122"/>
              </a:rPr>
              <a:t>bohu</a:t>
            </a:r>
            <a:r>
              <a:rPr lang="en-SG" sz="3000" b="1" i="1" dirty="0" smtClean="0">
                <a:latin typeface="Arial" panose="020B0604020202020204" pitchFamily="34" charset="0"/>
                <a:ea typeface="SimSun" panose="02010600030101010101" pitchFamily="2" charset="-122"/>
              </a:rPr>
              <a:t>     </a:t>
            </a:r>
            <a:r>
              <a:rPr lang="en-SG" sz="3000" b="1" i="1" dirty="0" err="1">
                <a:latin typeface="Arial" panose="020B0604020202020204" pitchFamily="34" charset="0"/>
                <a:ea typeface="SimSun" panose="02010600030101010101" pitchFamily="2" charset="-122"/>
              </a:rPr>
              <a:t>tohu</a:t>
            </a:r>
            <a:endParaRPr lang="en-SG" sz="3000" dirty="0"/>
          </a:p>
        </p:txBody>
      </p:sp>
      <p:sp>
        <p:nvSpPr>
          <p:cNvPr id="6" name="Rectangle 5"/>
          <p:cNvSpPr/>
          <p:nvPr/>
        </p:nvSpPr>
        <p:spPr>
          <a:xfrm>
            <a:off x="482592" y="1607691"/>
            <a:ext cx="7860632" cy="4911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3200" b="1" i="1" dirty="0" err="1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tohu</a:t>
            </a:r>
            <a:r>
              <a:rPr lang="en-SG" sz="3200" i="1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הי</a:t>
            </a:r>
            <a:r>
              <a:rPr lang="en-SG" sz="3200" b="1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ת</a:t>
            </a:r>
            <a:r>
              <a:rPr lang="en-SG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ה</a:t>
            </a:r>
            <a:r>
              <a:rPr lang="en-SG" sz="3200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SG" sz="3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chaos &amp; confusion (</a:t>
            </a:r>
            <a:r>
              <a:rPr lang="en-SG" sz="3200" i="1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“without form”)</a:t>
            </a:r>
            <a:endParaRPr lang="en-SG" sz="3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3200" b="1" i="1" dirty="0" err="1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bohu</a:t>
            </a:r>
            <a:r>
              <a:rPr lang="en-SG" sz="3200" i="1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ו</a:t>
            </a:r>
            <a:r>
              <a:rPr lang="en-SG" sz="3200" b="1" dirty="0" err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ב</a:t>
            </a:r>
            <a:r>
              <a:rPr lang="en-SG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הו</a:t>
            </a:r>
            <a:r>
              <a:rPr lang="en-SG" sz="32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sz="3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emptiness (</a:t>
            </a:r>
            <a:r>
              <a:rPr lang="en-SG" sz="3200" i="1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“void”)</a:t>
            </a:r>
            <a:endParaRPr lang="en-SG" sz="3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3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This is the </a:t>
            </a:r>
            <a:r>
              <a:rPr lang="en-SG" sz="3200" b="1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stronghold</a:t>
            </a:r>
            <a:r>
              <a:rPr lang="en-SG" sz="3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of supernatural darkness that strives to withhold light, leads to misery, destruction, violence, terror, sorrow &amp; wickedness.  --  </a:t>
            </a:r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“TARDENA</a:t>
            </a:r>
            <a:r>
              <a:rPr lang="en-SG" sz="32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Slide 4</a:t>
            </a:r>
            <a:endParaRPr lang="en-SG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8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217" y="310068"/>
            <a:ext cx="10759858" cy="6271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SG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 THE WORD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“In the beginning was the </a:t>
            </a:r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n-SG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n-SG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with</a:t>
            </a:r>
            <a:r>
              <a:rPr lang="en-SG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, and the </a:t>
            </a:r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was God</a:t>
            </a:r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.  He was in the beginning with God. V4 In </a:t>
            </a:r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; and the life was the </a:t>
            </a:r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lang="en-SG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of men. And the </a:t>
            </a:r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</a:t>
            </a:r>
            <a:r>
              <a:rPr lang="en-SG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shineth</a:t>
            </a:r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darkness</a:t>
            </a:r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; and the darkness did not comprehend it.” </a:t>
            </a:r>
            <a:endParaRPr lang="en-SG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1:1-2,4-5</a:t>
            </a:r>
          </a:p>
          <a:p>
            <a:endParaRPr lang="en-SG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“Then GOD (Elohim) said, “Light be”, and there was light.” </a:t>
            </a:r>
            <a:endParaRPr lang="en-SG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1:3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Slide 5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037" y="572950"/>
            <a:ext cx="11403550" cy="2161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en-US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US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SG" sz="3200" dirty="0"/>
              <a:t> 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US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5" y="1989222"/>
            <a:ext cx="3407206" cy="377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prison fellowship singapo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42" y="1989222"/>
            <a:ext cx="2929595" cy="3779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prison fellowship singapor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68" y="3080084"/>
            <a:ext cx="4023420" cy="26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11"/>
          <p:cNvSpPr txBox="1"/>
          <p:nvPr/>
        </p:nvSpPr>
        <p:spPr>
          <a:xfrm>
            <a:off x="1097082" y="227626"/>
            <a:ext cx="3562517" cy="170925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3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Where the </a:t>
            </a:r>
            <a:r>
              <a:rPr lang="en-SG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LIGHT</a:t>
            </a:r>
            <a:r>
              <a:rPr lang="en-SG" sz="3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shines darkness leaves!</a:t>
            </a:r>
            <a:endParaRPr lang="en-SG" sz="32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13"/>
          <p:cNvSpPr txBox="1"/>
          <p:nvPr/>
        </p:nvSpPr>
        <p:spPr>
          <a:xfrm>
            <a:off x="7748168" y="797538"/>
            <a:ext cx="3898400" cy="189950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SG" sz="3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SG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LIVING WORD</a:t>
            </a:r>
            <a:endParaRPr lang="en-SG" sz="32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SG" sz="3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drove the darkness away!</a:t>
            </a:r>
            <a:endParaRPr lang="en-SG" sz="32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SG" sz="11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11"/>
          <p:cNvSpPr txBox="1"/>
          <p:nvPr/>
        </p:nvSpPr>
        <p:spPr>
          <a:xfrm>
            <a:off x="4876258" y="927703"/>
            <a:ext cx="2659745" cy="690232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3200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sz="3200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SG" sz="3200" dirty="0" smtClean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SG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CHRIST </a:t>
            </a:r>
            <a:r>
              <a:rPr lang="en-SG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endParaRPr lang="en-SG" sz="32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676" y="636997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smtClean="0">
                <a:latin typeface="Arial" panose="020B0604020202020204" pitchFamily="34" charset="0"/>
                <a:cs typeface="Arial" panose="020B0604020202020204" pitchFamily="34" charset="0"/>
              </a:rPr>
              <a:t>Slide 6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871" y="208397"/>
            <a:ext cx="11465958" cy="6570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endParaRPr lang="en-US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US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“Jesus said, I am the </a:t>
            </a:r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(</a:t>
            </a:r>
            <a:r>
              <a:rPr lang="en-SG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hodos</a:t>
            </a:r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SG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</a:t>
            </a:r>
            <a:r>
              <a:rPr lang="en-SG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SG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no </a:t>
            </a:r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man cometh unto the Father, but by </a:t>
            </a:r>
            <a:r>
              <a:rPr lang="en-SG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n-SG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endParaRPr lang="en-SG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SG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en-SG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14:6</a:t>
            </a:r>
          </a:p>
          <a:p>
            <a:r>
              <a:rPr lang="en-SG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SG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hodos</a:t>
            </a:r>
            <a:r>
              <a:rPr lang="en-SG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3200" dirty="0">
                <a:latin typeface="Arial" panose="020B0604020202020204" pitchFamily="34" charset="0"/>
                <a:cs typeface="Arial" panose="020B0604020202020204" pitchFamily="34" charset="0"/>
              </a:rPr>
              <a:t>(Greek) = highway</a:t>
            </a:r>
            <a:r>
              <a:rPr lang="en-SG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SG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SG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35:8 </a:t>
            </a:r>
          </a:p>
          <a:p>
            <a:r>
              <a:rPr lang="en-SG" sz="2800" b="1" dirty="0">
                <a:latin typeface="Arial" panose="020B0604020202020204" pitchFamily="34" charset="0"/>
                <a:cs typeface="Arial" panose="020B0604020202020204" pitchFamily="34" charset="0"/>
              </a:rPr>
              <a:t>“A HIGHWAY SHALL BE THERE, AND A WAY</a:t>
            </a:r>
            <a:endParaRPr lang="en-S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SG" sz="3200" dirty="0" err="1" smtClean="0"/>
              <a:t>מסלול</a:t>
            </a:r>
            <a:r>
              <a:rPr lang="en-SG" sz="3200" dirty="0" smtClean="0"/>
              <a:t>   </a:t>
            </a:r>
            <a:r>
              <a:rPr lang="en-SG" sz="3200" i="1" dirty="0"/>
              <a:t>(</a:t>
            </a:r>
            <a:r>
              <a:rPr lang="en-SG" sz="3200" i="1" dirty="0" err="1" smtClean="0"/>
              <a:t>maslul</a:t>
            </a:r>
            <a:r>
              <a:rPr lang="en-SG" sz="3200" i="1" dirty="0" smtClean="0"/>
              <a:t>)                          </a:t>
            </a:r>
            <a:r>
              <a:rPr lang="en-SG" sz="3200" dirty="0" err="1" smtClean="0"/>
              <a:t>דר</a:t>
            </a:r>
            <a:r>
              <a:rPr lang="en-SG" sz="3200" dirty="0" smtClean="0"/>
              <a:t>ֶֶך     </a:t>
            </a:r>
            <a:r>
              <a:rPr lang="en-SG" sz="3200" i="1" dirty="0" smtClean="0"/>
              <a:t>(</a:t>
            </a:r>
            <a:r>
              <a:rPr lang="en-SG" sz="3200" i="1" dirty="0" err="1"/>
              <a:t>derek</a:t>
            </a:r>
            <a:r>
              <a:rPr lang="en-SG" sz="3200" i="1" dirty="0"/>
              <a:t>)</a:t>
            </a:r>
            <a:endParaRPr lang="en-US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SG" sz="3200" b="1" dirty="0" smtClean="0"/>
              <a:t>AND </a:t>
            </a:r>
            <a:r>
              <a:rPr lang="en-SG" sz="3200" b="1" dirty="0"/>
              <a:t>IT SHALL BE CALLED THE WAY OF       </a:t>
            </a:r>
            <a:endParaRPr lang="en-SG" sz="3200" dirty="0"/>
          </a:p>
          <a:p>
            <a:r>
              <a:rPr lang="en-SG" sz="3200" b="1" dirty="0"/>
              <a:t>  </a:t>
            </a:r>
            <a:r>
              <a:rPr lang="en-SG" sz="3200" b="1" dirty="0" smtClean="0"/>
              <a:t>HOLINESS</a:t>
            </a:r>
            <a:r>
              <a:rPr lang="en-SG" sz="3200" b="1" dirty="0"/>
              <a:t>” </a:t>
            </a:r>
            <a:r>
              <a:rPr lang="en-SG" sz="3200" dirty="0" err="1" smtClean="0"/>
              <a:t>דר</a:t>
            </a:r>
            <a:r>
              <a:rPr lang="en-SG" sz="3200" dirty="0" smtClean="0"/>
              <a:t>ֶֶך                         </a:t>
            </a:r>
            <a:r>
              <a:rPr lang="en-SG" sz="3200" i="1" dirty="0"/>
              <a:t>(</a:t>
            </a:r>
            <a:r>
              <a:rPr lang="en-SG" sz="3200" i="1" dirty="0" err="1"/>
              <a:t>derek</a:t>
            </a:r>
            <a:r>
              <a:rPr lang="en-SG" sz="3200" i="1" dirty="0" smtClean="0"/>
              <a:t>)</a:t>
            </a:r>
          </a:p>
          <a:p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Slide 7</a:t>
            </a:r>
            <a:endParaRPr lang="en-US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4747" y="552196"/>
            <a:ext cx="2894960" cy="655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3600" b="1" i="1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3.  THE </a:t>
            </a:r>
            <a:r>
              <a:rPr lang="en-SG" sz="3600" b="1" i="1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WAY</a:t>
            </a:r>
            <a:endParaRPr lang="en-SG" sz="3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Eric.Huber\Documents\My Received Files\SERMONS\2017\Highway Image 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56" y="2775284"/>
            <a:ext cx="3481136" cy="3577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75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871" y="352233"/>
            <a:ext cx="11465958" cy="1638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en-US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en-US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320" y="218671"/>
            <a:ext cx="6312947" cy="6453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3600" b="1" i="1" dirty="0" smtClean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JOURNEY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SG" sz="2800" dirty="0" smtClean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SG" sz="32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“DD” DEEP DARKNESS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SG" sz="3200" b="1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SG" sz="32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WORD (JESUS CHRIST)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32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  *   THE LIGHT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32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SG" sz="32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 *   THE LIVING WORD</a:t>
            </a:r>
            <a:endParaRPr lang="en-SG" sz="32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SG" sz="3200" b="1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 startAt="3"/>
            </a:pPr>
            <a:r>
              <a:rPr lang="en-SG" sz="32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SG" sz="32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WAY (JESUS CHRIST</a:t>
            </a:r>
            <a:r>
              <a:rPr lang="en-SG" sz="32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SG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Slide 8</a:t>
            </a:r>
            <a:endParaRPr lang="en-SG" dirty="0" smtClean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C:\Users\Eric.Huber\Documents\My Received Files\SERMONS\2017\Highway Image 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18" y="1003761"/>
            <a:ext cx="3981503" cy="3890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6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349</Words>
  <Application>Microsoft Office PowerPoint</Application>
  <PresentationFormat>Widescreen</PresentationFormat>
  <Paragraphs>93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Huber Eric Maurice</dc:creator>
  <cp:lastModifiedBy>Huber Eric Maurice</cp:lastModifiedBy>
  <cp:revision>68</cp:revision>
  <dcterms:created xsi:type="dcterms:W3CDTF">2018-02-08T03:56:44Z</dcterms:created>
  <dcterms:modified xsi:type="dcterms:W3CDTF">2018-10-22T11:28:55Z</dcterms:modified>
</cp:coreProperties>
</file>