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7" r:id="rId4"/>
    <p:sldId id="259" r:id="rId5"/>
    <p:sldId id="267" r:id="rId6"/>
    <p:sldId id="268" r:id="rId7"/>
    <p:sldId id="269" r:id="rId8"/>
    <p:sldId id="270" r:id="rId9"/>
    <p:sldId id="260" r:id="rId10"/>
    <p:sldId id="265" r:id="rId11"/>
    <p:sldId id="266" r:id="rId12"/>
    <p:sldId id="262" r:id="rId13"/>
    <p:sldId id="25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63936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1958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86398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1217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9340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4785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7621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6529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8768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9215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5292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E21AE-9F77-49B5-A0C2-69CE6FAA25B9}" type="datetimeFigureOut">
              <a:rPr lang="en-SG" smtClean="0"/>
              <a:t>12/5/2019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95B2C-1878-48D6-B0FE-573F2FDC081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6454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33"/>
          <a:stretch/>
        </p:blipFill>
        <p:spPr>
          <a:xfrm>
            <a:off x="1" y="-17760"/>
            <a:ext cx="12192000" cy="6875760"/>
          </a:xfrm>
        </p:spPr>
      </p:pic>
    </p:spTree>
    <p:extLst>
      <p:ext uri="{BB962C8B-B14F-4D97-AF65-F5344CB8AC3E}">
        <p14:creationId xmlns:p14="http://schemas.microsoft.com/office/powerpoint/2010/main" val="174359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dirty="0" smtClean="0"/>
              <a:t>Jesus’ 7 last words</a:t>
            </a:r>
            <a:endParaRPr lang="en-S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417" y="2158134"/>
            <a:ext cx="11342255" cy="4699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sz="3000" dirty="0"/>
              <a:t>1. "Father, forgive them, for they know not what they do</a:t>
            </a:r>
            <a:r>
              <a:rPr lang="en-SG" sz="3000" dirty="0" smtClean="0"/>
              <a:t>.” (Lk </a:t>
            </a:r>
            <a:r>
              <a:rPr lang="en-SG" sz="3000" dirty="0"/>
              <a:t>23:34) </a:t>
            </a:r>
          </a:p>
          <a:p>
            <a:pPr marL="0" indent="0">
              <a:buNone/>
            </a:pPr>
            <a:r>
              <a:rPr lang="en-SG" sz="3000" dirty="0"/>
              <a:t>2. "Truly, I say to you, today you will be with me in Paradise." (</a:t>
            </a:r>
            <a:r>
              <a:rPr lang="en-SG" sz="3000" dirty="0" smtClean="0"/>
              <a:t>Lk </a:t>
            </a:r>
            <a:r>
              <a:rPr lang="en-SG" sz="3000" dirty="0"/>
              <a:t>23:43</a:t>
            </a:r>
            <a:r>
              <a:rPr lang="en-SG" sz="3000" dirty="0" smtClean="0"/>
              <a:t>)</a:t>
            </a:r>
            <a:endParaRPr lang="en-SG" sz="3000" dirty="0"/>
          </a:p>
          <a:p>
            <a:pPr marL="0" indent="0">
              <a:buNone/>
            </a:pPr>
            <a:r>
              <a:rPr lang="en-SG" sz="3000" b="1" dirty="0">
                <a:solidFill>
                  <a:srgbClr val="FF0000"/>
                </a:solidFill>
              </a:rPr>
              <a:t>3. "Woman, behold your son!"  "Behold, your mother!” (</a:t>
            </a:r>
            <a:r>
              <a:rPr lang="en-SG" sz="3000" b="1" dirty="0" err="1" smtClean="0">
                <a:solidFill>
                  <a:srgbClr val="FF0000"/>
                </a:solidFill>
              </a:rPr>
              <a:t>Jn</a:t>
            </a:r>
            <a:r>
              <a:rPr lang="en-SG" sz="3000" b="1" dirty="0" smtClean="0">
                <a:solidFill>
                  <a:srgbClr val="FF0000"/>
                </a:solidFill>
              </a:rPr>
              <a:t> </a:t>
            </a:r>
            <a:r>
              <a:rPr lang="en-SG" sz="3000" b="1" dirty="0">
                <a:solidFill>
                  <a:srgbClr val="FF0000"/>
                </a:solidFill>
              </a:rPr>
              <a:t>19:26-27)</a:t>
            </a:r>
          </a:p>
          <a:p>
            <a:pPr marL="0" indent="0">
              <a:buNone/>
            </a:pPr>
            <a:r>
              <a:rPr lang="en-SG" sz="3000" dirty="0"/>
              <a:t>4. "My God, my God, why have you forsaken me?" (</a:t>
            </a:r>
            <a:r>
              <a:rPr lang="en-SG" sz="3000" dirty="0" smtClean="0"/>
              <a:t>Mk </a:t>
            </a:r>
            <a:r>
              <a:rPr lang="en-SG" sz="3000" dirty="0"/>
              <a:t>15:34)	</a:t>
            </a:r>
          </a:p>
          <a:p>
            <a:pPr marL="0" indent="0">
              <a:buNone/>
            </a:pPr>
            <a:r>
              <a:rPr lang="en-SG" sz="3000" dirty="0"/>
              <a:t>5. "I thirst." (</a:t>
            </a:r>
            <a:r>
              <a:rPr lang="en-SG" sz="3000" dirty="0" err="1" smtClean="0"/>
              <a:t>Jn</a:t>
            </a:r>
            <a:r>
              <a:rPr lang="en-SG" sz="3000" dirty="0" smtClean="0"/>
              <a:t> </a:t>
            </a:r>
            <a:r>
              <a:rPr lang="en-SG" sz="3000" dirty="0"/>
              <a:t>19:28)</a:t>
            </a:r>
          </a:p>
          <a:p>
            <a:pPr marL="0" indent="0">
              <a:buNone/>
            </a:pPr>
            <a:r>
              <a:rPr lang="en-SG" sz="3000" dirty="0"/>
              <a:t>6. "It is finished." (</a:t>
            </a:r>
            <a:r>
              <a:rPr lang="en-SG" sz="3000" dirty="0" err="1" smtClean="0"/>
              <a:t>Jn</a:t>
            </a:r>
            <a:r>
              <a:rPr lang="en-SG" sz="3000" dirty="0" smtClean="0"/>
              <a:t> </a:t>
            </a:r>
            <a:r>
              <a:rPr lang="en-SG" sz="3000" dirty="0"/>
              <a:t>19:30)	</a:t>
            </a:r>
          </a:p>
          <a:p>
            <a:pPr marL="0" indent="0">
              <a:buNone/>
            </a:pPr>
            <a:r>
              <a:rPr lang="en-SG" sz="3000" dirty="0"/>
              <a:t>7. "Father, into thy hands I commit my spirit!" (</a:t>
            </a:r>
            <a:r>
              <a:rPr lang="en-SG" sz="3000" dirty="0" smtClean="0"/>
              <a:t>Lk </a:t>
            </a:r>
            <a:r>
              <a:rPr lang="en-SG" sz="3000" dirty="0"/>
              <a:t>23:46)</a:t>
            </a:r>
          </a:p>
          <a:p>
            <a:endParaRPr lang="en-SG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39" y="0"/>
            <a:ext cx="3460361" cy="195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1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dirty="0" smtClean="0"/>
              <a:t>Living out the 5</a:t>
            </a:r>
            <a:r>
              <a:rPr lang="en-SG" b="1" baseline="30000" dirty="0" smtClean="0"/>
              <a:t>th</a:t>
            </a:r>
            <a:r>
              <a:rPr lang="en-SG" b="1" dirty="0" smtClean="0"/>
              <a:t> commandment</a:t>
            </a:r>
            <a:endParaRPr lang="en-S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309" y="20288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SG" sz="3600" b="1" dirty="0">
                <a:solidFill>
                  <a:srgbClr val="FF0000"/>
                </a:solidFill>
              </a:rPr>
              <a:t>3. "Woman, behold your son!"  "Behold, your mother!” (</a:t>
            </a:r>
            <a:r>
              <a:rPr lang="en-SG" sz="3600" b="1" dirty="0" err="1">
                <a:solidFill>
                  <a:srgbClr val="FF0000"/>
                </a:solidFill>
              </a:rPr>
              <a:t>Jn</a:t>
            </a:r>
            <a:r>
              <a:rPr lang="en-SG" sz="3600" b="1" dirty="0">
                <a:solidFill>
                  <a:srgbClr val="FF0000"/>
                </a:solidFill>
              </a:rPr>
              <a:t> 19:26-27)</a:t>
            </a:r>
          </a:p>
          <a:p>
            <a:pPr marL="0" indent="0">
              <a:buNone/>
            </a:pPr>
            <a:endParaRPr lang="en-SG" sz="4400" dirty="0"/>
          </a:p>
          <a:p>
            <a:r>
              <a:rPr lang="en-SG" sz="4400" dirty="0" smtClean="0"/>
              <a:t>Love for your parents</a:t>
            </a:r>
          </a:p>
          <a:p>
            <a:r>
              <a:rPr lang="en-SG" sz="4400" dirty="0" smtClean="0"/>
              <a:t>Responsibility for your parents</a:t>
            </a:r>
            <a:endParaRPr lang="en-SG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39" y="0"/>
            <a:ext cx="3460361" cy="1954645"/>
          </a:xfrm>
        </p:spPr>
      </p:pic>
    </p:spTree>
    <p:extLst>
      <p:ext uri="{BB962C8B-B14F-4D97-AF65-F5344CB8AC3E}">
        <p14:creationId xmlns:p14="http://schemas.microsoft.com/office/powerpoint/2010/main" val="331150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dirty="0" smtClean="0"/>
              <a:t>Living out the 5</a:t>
            </a:r>
            <a:r>
              <a:rPr lang="en-SG" b="1" baseline="30000" dirty="0" smtClean="0"/>
              <a:t>th</a:t>
            </a:r>
            <a:r>
              <a:rPr lang="en-SG" b="1" dirty="0" smtClean="0"/>
              <a:t> commandment</a:t>
            </a:r>
            <a:endParaRPr lang="en-S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224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sz="4000" b="1" dirty="0"/>
              <a:t>Proverbs 23:22 (ESV</a:t>
            </a:r>
            <a:r>
              <a:rPr lang="en-SG" sz="4000" b="1" dirty="0" smtClean="0"/>
              <a:t>)</a:t>
            </a:r>
            <a:endParaRPr lang="en-US" sz="4000" baseline="30000" dirty="0"/>
          </a:p>
          <a:p>
            <a:pPr marL="0" indent="0">
              <a:buNone/>
            </a:pPr>
            <a:r>
              <a:rPr lang="en-US" sz="4000" baseline="30000" dirty="0" smtClean="0"/>
              <a:t>22</a:t>
            </a:r>
            <a:r>
              <a:rPr lang="en-US" sz="4000" baseline="30000" dirty="0"/>
              <a:t> </a:t>
            </a:r>
            <a:r>
              <a:rPr lang="en-US" sz="4000" dirty="0"/>
              <a:t>Listen to your father who gave you life</a:t>
            </a:r>
            <a:r>
              <a:rPr lang="en-US" sz="4000" dirty="0" smtClean="0"/>
              <a:t>, and </a:t>
            </a:r>
            <a:r>
              <a:rPr lang="en-US" sz="4000" dirty="0">
                <a:solidFill>
                  <a:srgbClr val="FF0000"/>
                </a:solidFill>
              </a:rPr>
              <a:t>do not despise your mother when she is old.</a:t>
            </a:r>
          </a:p>
          <a:p>
            <a:pPr marL="0" indent="0">
              <a:buNone/>
            </a:pPr>
            <a:endParaRPr lang="en-SG" sz="4000" dirty="0" smtClean="0"/>
          </a:p>
          <a:p>
            <a:r>
              <a:rPr lang="en-SG" sz="4000" dirty="0" smtClean="0"/>
              <a:t>Best Mother’s Day gifts:</a:t>
            </a:r>
          </a:p>
          <a:p>
            <a:pPr marL="0" indent="0">
              <a:buNone/>
            </a:pPr>
            <a:r>
              <a:rPr lang="en-SG" sz="4000" dirty="0" smtClean="0"/>
              <a:t>Time, Patience, Understanding</a:t>
            </a:r>
            <a:endParaRPr lang="en-SG" sz="40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39" y="0"/>
            <a:ext cx="3460361" cy="195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82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9551"/>
            <a:ext cx="12192000" cy="5825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35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86863"/>
          </a:xfrm>
        </p:spPr>
      </p:pic>
    </p:spTree>
    <p:extLst>
      <p:ext uri="{BB962C8B-B14F-4D97-AF65-F5344CB8AC3E}">
        <p14:creationId xmlns:p14="http://schemas.microsoft.com/office/powerpoint/2010/main" val="240347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0912" y="4654983"/>
            <a:ext cx="3371088" cy="1325563"/>
          </a:xfrm>
        </p:spPr>
        <p:txBody>
          <a:bodyPr>
            <a:normAutofit/>
          </a:bodyPr>
          <a:lstStyle/>
          <a:p>
            <a:pPr algn="ctr"/>
            <a:r>
              <a:rPr lang="en-SG" sz="3600" dirty="0" smtClean="0"/>
              <a:t>Brothers Grimm</a:t>
            </a:r>
            <a:endParaRPr lang="en-SG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0912" y="1184563"/>
            <a:ext cx="3371088" cy="3657600"/>
          </a:xfrm>
        </p:spPr>
      </p:pic>
      <p:sp>
        <p:nvSpPr>
          <p:cNvPr id="5" name="TextBox 4"/>
          <p:cNvSpPr txBox="1"/>
          <p:nvPr/>
        </p:nvSpPr>
        <p:spPr>
          <a:xfrm>
            <a:off x="267854" y="231117"/>
            <a:ext cx="70644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sz="4400" dirty="0" smtClean="0"/>
              <a:t>The old man and his grandson</a:t>
            </a:r>
            <a:endParaRPr lang="en-SG" sz="4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34" y="1184563"/>
            <a:ext cx="6724073" cy="5673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99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6000" b="1" dirty="0" smtClean="0"/>
              <a:t>The 5</a:t>
            </a:r>
            <a:r>
              <a:rPr lang="en-SG" sz="6000" b="1" baseline="30000" dirty="0" smtClean="0"/>
              <a:t>th</a:t>
            </a:r>
            <a:r>
              <a:rPr lang="en-SG" sz="6000" b="1" dirty="0" smtClean="0"/>
              <a:t> Commandment</a:t>
            </a:r>
            <a:endParaRPr lang="en-SG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565" y="2055813"/>
            <a:ext cx="10515600" cy="45758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en-SG" sz="7000" b="1" dirty="0"/>
              <a:t>Exodus 20:12 (ESV</a:t>
            </a:r>
            <a:r>
              <a:rPr lang="en-SG" sz="7000" b="1" dirty="0" smtClean="0"/>
              <a:t>)</a:t>
            </a:r>
          </a:p>
          <a:p>
            <a:pPr marL="0" indent="0">
              <a:buNone/>
            </a:pPr>
            <a:endParaRPr lang="en-SG" sz="7000" dirty="0" smtClean="0"/>
          </a:p>
          <a:p>
            <a:pPr marL="0" indent="0">
              <a:buNone/>
            </a:pPr>
            <a:r>
              <a:rPr lang="en-SG" sz="7000" dirty="0" smtClean="0"/>
              <a:t>Honour </a:t>
            </a:r>
            <a:r>
              <a:rPr lang="en-SG" sz="7000" dirty="0"/>
              <a:t>your father and your mother, </a:t>
            </a:r>
            <a:endParaRPr lang="en-SG" sz="7000" dirty="0" smtClean="0"/>
          </a:p>
          <a:p>
            <a:pPr marL="0" indent="0">
              <a:buNone/>
            </a:pPr>
            <a:r>
              <a:rPr lang="en-SG" sz="7000" dirty="0" smtClean="0"/>
              <a:t>that </a:t>
            </a:r>
            <a:r>
              <a:rPr lang="en-SG" sz="7000" dirty="0"/>
              <a:t>your days may be long in the </a:t>
            </a:r>
            <a:r>
              <a:rPr lang="en-SG" sz="7000" dirty="0" smtClean="0"/>
              <a:t>land</a:t>
            </a:r>
          </a:p>
          <a:p>
            <a:pPr marL="0" indent="0">
              <a:buNone/>
            </a:pPr>
            <a:r>
              <a:rPr lang="en-SG" sz="7000" dirty="0" smtClean="0"/>
              <a:t>that </a:t>
            </a:r>
            <a:r>
              <a:rPr lang="en-SG" sz="7000" dirty="0"/>
              <a:t>the </a:t>
            </a:r>
            <a:r>
              <a:rPr lang="en-SG" sz="7000" cap="small" dirty="0"/>
              <a:t>Lord</a:t>
            </a:r>
            <a:r>
              <a:rPr lang="en-SG" sz="7000" dirty="0"/>
              <a:t> your God is giving you</a:t>
            </a:r>
            <a:r>
              <a:rPr lang="en-SG" sz="7000" dirty="0" smtClean="0"/>
              <a:t>. </a:t>
            </a:r>
            <a:endParaRPr lang="en-SG" sz="7000" dirty="0"/>
          </a:p>
          <a:p>
            <a:endParaRPr lang="en-S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39" y="0"/>
            <a:ext cx="3460361" cy="1954645"/>
          </a:xfrm>
        </p:spPr>
      </p:pic>
    </p:spTree>
    <p:extLst>
      <p:ext uri="{BB962C8B-B14F-4D97-AF65-F5344CB8AC3E}">
        <p14:creationId xmlns:p14="http://schemas.microsoft.com/office/powerpoint/2010/main" val="14602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sz="6000" b="1" dirty="0" smtClean="0"/>
              <a:t>The 10 Commandments</a:t>
            </a:r>
            <a:endParaRPr lang="en-SG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9801" y="2536825"/>
            <a:ext cx="7492999" cy="24415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SG" dirty="0"/>
          </a:p>
          <a:p>
            <a:pPr marL="0" indent="0">
              <a:buNone/>
            </a:pPr>
            <a:r>
              <a:rPr lang="en-SG" sz="7200" b="1" dirty="0" smtClean="0"/>
              <a:t>GIN SP - MAS WC</a:t>
            </a:r>
            <a:endParaRPr lang="en-SG" sz="72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39" y="0"/>
            <a:ext cx="3460361" cy="1954645"/>
          </a:xfrm>
        </p:spPr>
      </p:pic>
    </p:spTree>
    <p:extLst>
      <p:ext uri="{BB962C8B-B14F-4D97-AF65-F5344CB8AC3E}">
        <p14:creationId xmlns:p14="http://schemas.microsoft.com/office/powerpoint/2010/main" val="300118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91" y="0"/>
            <a:ext cx="10515600" cy="1325563"/>
          </a:xfrm>
        </p:spPr>
        <p:txBody>
          <a:bodyPr/>
          <a:lstStyle/>
          <a:p>
            <a:r>
              <a:rPr lang="en-SG" b="1" dirty="0" smtClean="0"/>
              <a:t>Why obey the 5</a:t>
            </a:r>
            <a:r>
              <a:rPr lang="en-SG" b="1" baseline="30000" dirty="0" smtClean="0"/>
              <a:t>th</a:t>
            </a:r>
            <a:r>
              <a:rPr lang="en-SG" b="1" dirty="0" smtClean="0"/>
              <a:t> commandment?</a:t>
            </a:r>
            <a:endParaRPr lang="en-SG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39" y="0"/>
            <a:ext cx="3460361" cy="1954645"/>
          </a:xfrm>
        </p:spPr>
      </p:pic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3306" y="2170690"/>
            <a:ext cx="10464367" cy="54673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SG" dirty="0"/>
          </a:p>
          <a:p>
            <a:r>
              <a:rPr lang="en-SG" sz="4400" b="1" dirty="0" smtClean="0"/>
              <a:t>God said so</a:t>
            </a:r>
          </a:p>
          <a:p>
            <a:pPr marL="0" indent="0">
              <a:buNone/>
            </a:pPr>
            <a:r>
              <a:rPr lang="en-GB" sz="4400" dirty="0"/>
              <a:t> </a:t>
            </a:r>
            <a:r>
              <a:rPr lang="en-GB" sz="4400" dirty="0" smtClean="0"/>
              <a:t> Ephesians 6:1  </a:t>
            </a:r>
            <a:r>
              <a:rPr lang="en-SG" sz="4400" dirty="0" smtClean="0"/>
              <a:t>“</a:t>
            </a:r>
            <a:r>
              <a:rPr lang="en-SG" sz="4400" dirty="0"/>
              <a:t>Children, obey your </a:t>
            </a:r>
            <a:r>
              <a:rPr lang="en-SG" sz="4400" dirty="0" smtClean="0"/>
              <a:t>parents</a:t>
            </a:r>
          </a:p>
          <a:p>
            <a:pPr marL="0" indent="0">
              <a:buNone/>
            </a:pPr>
            <a:r>
              <a:rPr lang="en-SG" sz="4400" dirty="0" smtClean="0"/>
              <a:t>  in </a:t>
            </a:r>
            <a:r>
              <a:rPr lang="en-SG" sz="4400" dirty="0"/>
              <a:t>the Lord, for </a:t>
            </a:r>
            <a:r>
              <a:rPr lang="en-SG" sz="4400" dirty="0" smtClean="0"/>
              <a:t>this is right</a:t>
            </a:r>
            <a:r>
              <a:rPr lang="en-SG" sz="4400" dirty="0"/>
              <a:t>.” </a:t>
            </a:r>
            <a:endParaRPr lang="en-SG" sz="4400" dirty="0" smtClean="0"/>
          </a:p>
          <a:p>
            <a:endParaRPr lang="en-SG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SG" dirty="0"/>
          </a:p>
          <a:p>
            <a:endParaRPr lang="en-SG" dirty="0" smtClean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7466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91" y="0"/>
            <a:ext cx="10515600" cy="1325563"/>
          </a:xfrm>
        </p:spPr>
        <p:txBody>
          <a:bodyPr/>
          <a:lstStyle/>
          <a:p>
            <a:r>
              <a:rPr lang="en-SG" b="1" dirty="0" smtClean="0"/>
              <a:t>Why obey the 5</a:t>
            </a:r>
            <a:r>
              <a:rPr lang="en-SG" b="1" baseline="30000" dirty="0" smtClean="0"/>
              <a:t>th</a:t>
            </a:r>
            <a:r>
              <a:rPr lang="en-SG" b="1" dirty="0" smtClean="0"/>
              <a:t> commandment?</a:t>
            </a:r>
            <a:endParaRPr lang="en-SG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39" y="0"/>
            <a:ext cx="3460361" cy="1954645"/>
          </a:xfrm>
        </p:spPr>
      </p:pic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10491" y="1690110"/>
            <a:ext cx="10515600" cy="54673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SG" dirty="0"/>
          </a:p>
          <a:p>
            <a:endParaRPr lang="en-SG" sz="2400" dirty="0" smtClean="0"/>
          </a:p>
          <a:p>
            <a:r>
              <a:rPr lang="en-SG" sz="4400" b="1" dirty="0" smtClean="0"/>
              <a:t>Jesus did it</a:t>
            </a:r>
          </a:p>
          <a:p>
            <a:pPr marL="0" indent="0">
              <a:buNone/>
            </a:pPr>
            <a:r>
              <a:rPr lang="en-US" sz="4400" dirty="0"/>
              <a:t> </a:t>
            </a:r>
            <a:r>
              <a:rPr lang="en-US" sz="4400" dirty="0" smtClean="0"/>
              <a:t> Luke 2:51  “So </a:t>
            </a:r>
            <a:r>
              <a:rPr lang="en-US" sz="4400" dirty="0"/>
              <a:t>Jesus went back with them </a:t>
            </a:r>
            <a:r>
              <a:rPr lang="en-US" sz="4400" dirty="0" smtClean="0"/>
              <a:t>to</a:t>
            </a:r>
          </a:p>
          <a:p>
            <a:pPr marL="0" indent="0">
              <a:buNone/>
            </a:pPr>
            <a:r>
              <a:rPr lang="en-US" sz="4400" dirty="0" smtClean="0"/>
              <a:t>  Nazareth</a:t>
            </a:r>
            <a:r>
              <a:rPr lang="en-US" sz="4400" dirty="0"/>
              <a:t>, </a:t>
            </a:r>
            <a:r>
              <a:rPr lang="en-US" sz="4400" dirty="0" smtClean="0"/>
              <a:t>where he was obedient to them.”</a:t>
            </a:r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SG" dirty="0"/>
          </a:p>
          <a:p>
            <a:endParaRPr lang="en-SG" dirty="0" smtClean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3215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91" y="0"/>
            <a:ext cx="10515600" cy="1325563"/>
          </a:xfrm>
        </p:spPr>
        <p:txBody>
          <a:bodyPr/>
          <a:lstStyle/>
          <a:p>
            <a:r>
              <a:rPr lang="en-SG" b="1" dirty="0" smtClean="0"/>
              <a:t>Why obey the 5</a:t>
            </a:r>
            <a:r>
              <a:rPr lang="en-SG" b="1" baseline="30000" dirty="0" smtClean="0"/>
              <a:t>th</a:t>
            </a:r>
            <a:r>
              <a:rPr lang="en-SG" b="1" dirty="0" smtClean="0"/>
              <a:t> commandment?</a:t>
            </a:r>
            <a:endParaRPr lang="en-SG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39" y="0"/>
            <a:ext cx="3460361" cy="1954645"/>
          </a:xfrm>
        </p:spPr>
      </p:pic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10491" y="757238"/>
            <a:ext cx="10623232" cy="54673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SG" dirty="0"/>
          </a:p>
          <a:p>
            <a:endParaRPr lang="en-US" sz="2400" dirty="0" smtClean="0"/>
          </a:p>
          <a:p>
            <a:r>
              <a:rPr lang="en-US" sz="4400" b="1" dirty="0" smtClean="0"/>
              <a:t>Commandment with a promise</a:t>
            </a:r>
          </a:p>
          <a:p>
            <a:pPr marL="0" indent="0">
              <a:buNone/>
            </a:pPr>
            <a:r>
              <a:rPr lang="en-SG" sz="4400" dirty="0"/>
              <a:t> </a:t>
            </a:r>
            <a:r>
              <a:rPr lang="en-SG" sz="4400" dirty="0" smtClean="0"/>
              <a:t> Proverbs 3:1-2  “My son, do not forget my </a:t>
            </a:r>
          </a:p>
          <a:p>
            <a:pPr marL="0" indent="0">
              <a:buNone/>
            </a:pPr>
            <a:r>
              <a:rPr lang="en-SG" sz="4400" dirty="0"/>
              <a:t> </a:t>
            </a:r>
            <a:r>
              <a:rPr lang="en-SG" sz="4400" dirty="0" smtClean="0"/>
              <a:t> teaching, but let your heart keep my </a:t>
            </a:r>
          </a:p>
          <a:p>
            <a:pPr marL="0" indent="0">
              <a:buNone/>
            </a:pPr>
            <a:r>
              <a:rPr lang="en-SG" sz="4400" dirty="0"/>
              <a:t> </a:t>
            </a:r>
            <a:r>
              <a:rPr lang="en-SG" sz="4400" dirty="0" smtClean="0"/>
              <a:t> commandments, for length of days and</a:t>
            </a:r>
          </a:p>
          <a:p>
            <a:pPr marL="0" indent="0">
              <a:buNone/>
            </a:pPr>
            <a:r>
              <a:rPr lang="en-SG" sz="4400" dirty="0"/>
              <a:t> </a:t>
            </a:r>
            <a:r>
              <a:rPr lang="en-SG" sz="4400" dirty="0" smtClean="0"/>
              <a:t> years of life and peace they will add to you.”</a:t>
            </a:r>
            <a:endParaRPr lang="en-SG" sz="4400" dirty="0"/>
          </a:p>
          <a:p>
            <a:endParaRPr lang="en-US" dirty="0" smtClean="0"/>
          </a:p>
          <a:p>
            <a:endParaRPr lang="en-US" dirty="0" smtClean="0"/>
          </a:p>
          <a:p>
            <a:endParaRPr lang="en-SG" dirty="0"/>
          </a:p>
          <a:p>
            <a:endParaRPr lang="en-SG" dirty="0" smtClean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6497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b="1" dirty="0" smtClean="0"/>
              <a:t>Living out the 5</a:t>
            </a:r>
            <a:r>
              <a:rPr lang="en-SG" b="1" baseline="30000" dirty="0" smtClean="0"/>
              <a:t>th</a:t>
            </a:r>
            <a:r>
              <a:rPr lang="en-SG" b="1" dirty="0" smtClean="0"/>
              <a:t> commandment</a:t>
            </a:r>
            <a:endParaRPr lang="en-S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SG" sz="4400" b="1" dirty="0"/>
              <a:t>John </a:t>
            </a:r>
            <a:r>
              <a:rPr lang="en-SG" sz="4400" b="1" dirty="0" smtClean="0"/>
              <a:t>19:26-27 </a:t>
            </a:r>
            <a:r>
              <a:rPr lang="en-SG" sz="4400" b="1" dirty="0"/>
              <a:t>(ESV)</a:t>
            </a:r>
            <a:endParaRPr lang="en-SG" sz="4400" baseline="30000" dirty="0" smtClean="0"/>
          </a:p>
          <a:p>
            <a:pPr marL="0" indent="0">
              <a:buNone/>
            </a:pPr>
            <a:r>
              <a:rPr lang="en-SG" sz="4400" baseline="30000" dirty="0" smtClean="0"/>
              <a:t>26</a:t>
            </a:r>
            <a:r>
              <a:rPr lang="en-SG" sz="4400" baseline="30000" dirty="0"/>
              <a:t> </a:t>
            </a:r>
            <a:r>
              <a:rPr lang="en-SG" sz="4400" dirty="0"/>
              <a:t>When Jesus saw his mother and the disciple whom he loved standing nearby, he said to his mother, “Woman, behold, your son!” </a:t>
            </a:r>
            <a:r>
              <a:rPr lang="en-SG" sz="4400" baseline="30000" dirty="0"/>
              <a:t>27 </a:t>
            </a:r>
            <a:r>
              <a:rPr lang="en-SG" sz="4400" dirty="0"/>
              <a:t>Then he said to the disciple, “Behold, your mother!” And from that hour the disciple took her to his own home.</a:t>
            </a:r>
          </a:p>
          <a:p>
            <a:endParaRPr lang="en-S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39" y="0"/>
            <a:ext cx="3460361" cy="1954645"/>
          </a:xfrm>
        </p:spPr>
      </p:pic>
    </p:spTree>
    <p:extLst>
      <p:ext uri="{BB962C8B-B14F-4D97-AF65-F5344CB8AC3E}">
        <p14:creationId xmlns:p14="http://schemas.microsoft.com/office/powerpoint/2010/main" val="271655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200</Words>
  <Application>Microsoft Office PowerPoint</Application>
  <PresentationFormat>Widescreen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Brothers Grimm</vt:lpstr>
      <vt:lpstr>The 5th Commandment</vt:lpstr>
      <vt:lpstr>The 10 Commandments</vt:lpstr>
      <vt:lpstr>Why obey the 5th commandment?</vt:lpstr>
      <vt:lpstr>Why obey the 5th commandment?</vt:lpstr>
      <vt:lpstr>Why obey the 5th commandment?</vt:lpstr>
      <vt:lpstr>Living out the 5th commandment</vt:lpstr>
      <vt:lpstr>Jesus’ 7 last words</vt:lpstr>
      <vt:lpstr>Living out the 5th commandment</vt:lpstr>
      <vt:lpstr>Living out the 5th commandment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 Aw</dc:creator>
  <cp:lastModifiedBy>Pat Aw</cp:lastModifiedBy>
  <cp:revision>50</cp:revision>
  <dcterms:created xsi:type="dcterms:W3CDTF">2019-04-16T02:10:40Z</dcterms:created>
  <dcterms:modified xsi:type="dcterms:W3CDTF">2019-05-11T22:23:31Z</dcterms:modified>
</cp:coreProperties>
</file>