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8" r:id="rId2"/>
    <p:sldId id="286" r:id="rId3"/>
    <p:sldId id="259" r:id="rId4"/>
    <p:sldId id="287" r:id="rId5"/>
    <p:sldId id="288" r:id="rId6"/>
    <p:sldId id="289" r:id="rId7"/>
    <p:sldId id="314" r:id="rId8"/>
    <p:sldId id="310" r:id="rId9"/>
    <p:sldId id="260" r:id="rId10"/>
    <p:sldId id="292" r:id="rId11"/>
    <p:sldId id="315" r:id="rId12"/>
    <p:sldId id="293" r:id="rId13"/>
    <p:sldId id="294" r:id="rId14"/>
    <p:sldId id="296" r:id="rId15"/>
    <p:sldId id="295" r:id="rId16"/>
    <p:sldId id="309" r:id="rId17"/>
    <p:sldId id="316" r:id="rId18"/>
    <p:sldId id="298" r:id="rId19"/>
    <p:sldId id="311" r:id="rId20"/>
    <p:sldId id="261" r:id="rId21"/>
    <p:sldId id="317" r:id="rId22"/>
    <p:sldId id="318" r:id="rId23"/>
    <p:sldId id="319" r:id="rId24"/>
    <p:sldId id="320" r:id="rId25"/>
    <p:sldId id="321" r:id="rId26"/>
    <p:sldId id="305" r:id="rId27"/>
    <p:sldId id="299" r:id="rId28"/>
    <p:sldId id="306" r:id="rId29"/>
    <p:sldId id="308" r:id="rId30"/>
    <p:sldId id="322" r:id="rId31"/>
  </p:sldIdLst>
  <p:sldSz cx="9144000" cy="5143500" type="screen16x9"/>
  <p:notesSz cx="6858000" cy="9144000"/>
  <p:defaultTextStyle>
    <a:defPPr>
      <a:defRPr lang="zh-S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3D28"/>
    <a:srgbClr val="FAD50F"/>
    <a:srgbClr val="AD311F"/>
    <a:srgbClr val="9E2C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595"/>
  </p:normalViewPr>
  <p:slideViewPr>
    <p:cSldViewPr>
      <p:cViewPr varScale="1">
        <p:scale>
          <a:sx n="122" d="100"/>
          <a:sy n="122" d="100"/>
        </p:scale>
        <p:origin x="1016"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989B88-5A83-824D-A43D-A2B741F40B4E}" type="datetimeFigureOut">
              <a:rPr lang="en-US" smtClean="0"/>
              <a:t>3/24/18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B7357D-D2BA-2644-B4BC-A8A7DB1DDA40}" type="slidenum">
              <a:rPr lang="en-US" smtClean="0"/>
              <a:t>‹#›</a:t>
            </a:fld>
            <a:endParaRPr lang="en-US"/>
          </a:p>
        </p:txBody>
      </p:sp>
    </p:spTree>
    <p:extLst>
      <p:ext uri="{BB962C8B-B14F-4D97-AF65-F5344CB8AC3E}">
        <p14:creationId xmlns:p14="http://schemas.microsoft.com/office/powerpoint/2010/main" val="37514838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7357D-D2BA-2644-B4BC-A8A7DB1DDA40}" type="slidenum">
              <a:rPr lang="en-US" smtClean="0"/>
              <a:t>1</a:t>
            </a:fld>
            <a:endParaRPr lang="en-US"/>
          </a:p>
        </p:txBody>
      </p:sp>
    </p:spTree>
    <p:extLst>
      <p:ext uri="{BB962C8B-B14F-4D97-AF65-F5344CB8AC3E}">
        <p14:creationId xmlns:p14="http://schemas.microsoft.com/office/powerpoint/2010/main" val="1309559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7357D-D2BA-2644-B4BC-A8A7DB1DDA40}" type="slidenum">
              <a:rPr lang="en-US" smtClean="0"/>
              <a:t>7</a:t>
            </a:fld>
            <a:endParaRPr lang="en-US"/>
          </a:p>
        </p:txBody>
      </p:sp>
    </p:spTree>
    <p:extLst>
      <p:ext uri="{BB962C8B-B14F-4D97-AF65-F5344CB8AC3E}">
        <p14:creationId xmlns:p14="http://schemas.microsoft.com/office/powerpoint/2010/main" val="1309559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ltLang="zh-SG"/>
              <a:t>Click to edit Master title style</a:t>
            </a:r>
            <a:endParaRPr lang="zh-SG" alt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SG"/>
              <a:t>Click to edit Master subtitle style</a:t>
            </a:r>
            <a:endParaRPr lang="zh-SG" altLang="en-US"/>
          </a:p>
        </p:txBody>
      </p:sp>
      <p:sp>
        <p:nvSpPr>
          <p:cNvPr id="4" name="Date Placeholder 3"/>
          <p:cNvSpPr>
            <a:spLocks noGrp="1"/>
          </p:cNvSpPr>
          <p:nvPr>
            <p:ph type="dt" sz="half" idx="10"/>
          </p:nvPr>
        </p:nvSpPr>
        <p:spPr/>
        <p:txBody>
          <a:bodyPr/>
          <a:lstStyle/>
          <a:p>
            <a:fld id="{5E744882-897F-4455-AA96-C926FE7194D1}" type="datetimeFigureOut">
              <a:rPr lang="zh-SG" altLang="en-US" smtClean="0"/>
              <a:t>24/03/18</a:t>
            </a:fld>
            <a:endParaRPr lang="zh-SG" altLang="en-US"/>
          </a:p>
        </p:txBody>
      </p:sp>
      <p:sp>
        <p:nvSpPr>
          <p:cNvPr id="5" name="Footer Placeholder 4"/>
          <p:cNvSpPr>
            <a:spLocks noGrp="1"/>
          </p:cNvSpPr>
          <p:nvPr>
            <p:ph type="ftr" sz="quarter" idx="11"/>
          </p:nvPr>
        </p:nvSpPr>
        <p:spPr/>
        <p:txBody>
          <a:bodyPr/>
          <a:lstStyle/>
          <a:p>
            <a:endParaRPr lang="zh-SG" altLang="en-US"/>
          </a:p>
        </p:txBody>
      </p:sp>
      <p:sp>
        <p:nvSpPr>
          <p:cNvPr id="6" name="Slide Number Placeholder 5"/>
          <p:cNvSpPr>
            <a:spLocks noGrp="1"/>
          </p:cNvSpPr>
          <p:nvPr>
            <p:ph type="sldNum" sz="quarter" idx="12"/>
          </p:nvPr>
        </p:nvSpPr>
        <p:spPr/>
        <p:txBody>
          <a:bodyPr/>
          <a:lstStyle/>
          <a:p>
            <a:fld id="{9AD78FE4-35BA-4D4C-9967-68802BAB037A}" type="slidenum">
              <a:rPr lang="zh-SG" altLang="en-US" smtClean="0"/>
              <a:t>‹#›</a:t>
            </a:fld>
            <a:endParaRPr lang="zh-SG" altLang="en-US"/>
          </a:p>
        </p:txBody>
      </p:sp>
    </p:spTree>
    <p:extLst>
      <p:ext uri="{BB962C8B-B14F-4D97-AF65-F5344CB8AC3E}">
        <p14:creationId xmlns:p14="http://schemas.microsoft.com/office/powerpoint/2010/main" val="4239812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SG"/>
              <a:t>Click to edit Master title style</a:t>
            </a:r>
            <a:endParaRPr lang="zh-SG" altLang="en-US"/>
          </a:p>
        </p:txBody>
      </p:sp>
      <p:sp>
        <p:nvSpPr>
          <p:cNvPr id="3" name="Vertical Text Placeholder 2"/>
          <p:cNvSpPr>
            <a:spLocks noGrp="1"/>
          </p:cNvSpPr>
          <p:nvPr>
            <p:ph type="body" orient="vert" idx="1"/>
          </p:nvPr>
        </p:nvSpPr>
        <p:spPr/>
        <p:txBody>
          <a:bodyPr vert="eaVert"/>
          <a:lstStyle/>
          <a:p>
            <a:pPr lvl="0"/>
            <a:r>
              <a:rPr lang="en-US" altLang="zh-SG"/>
              <a:t>Click to edit Master text styles</a:t>
            </a:r>
          </a:p>
          <a:p>
            <a:pPr lvl="1"/>
            <a:r>
              <a:rPr lang="en-US" altLang="zh-SG"/>
              <a:t>Second level</a:t>
            </a:r>
          </a:p>
          <a:p>
            <a:pPr lvl="2"/>
            <a:r>
              <a:rPr lang="en-US" altLang="zh-SG"/>
              <a:t>Third level</a:t>
            </a:r>
          </a:p>
          <a:p>
            <a:pPr lvl="3"/>
            <a:r>
              <a:rPr lang="en-US" altLang="zh-SG"/>
              <a:t>Fourth level</a:t>
            </a:r>
          </a:p>
          <a:p>
            <a:pPr lvl="4"/>
            <a:r>
              <a:rPr lang="en-US" altLang="zh-SG"/>
              <a:t>Fifth level</a:t>
            </a:r>
            <a:endParaRPr lang="zh-SG" altLang="en-US"/>
          </a:p>
        </p:txBody>
      </p:sp>
      <p:sp>
        <p:nvSpPr>
          <p:cNvPr id="4" name="Date Placeholder 3"/>
          <p:cNvSpPr>
            <a:spLocks noGrp="1"/>
          </p:cNvSpPr>
          <p:nvPr>
            <p:ph type="dt" sz="half" idx="10"/>
          </p:nvPr>
        </p:nvSpPr>
        <p:spPr/>
        <p:txBody>
          <a:bodyPr/>
          <a:lstStyle/>
          <a:p>
            <a:fld id="{5E744882-897F-4455-AA96-C926FE7194D1}" type="datetimeFigureOut">
              <a:rPr lang="zh-SG" altLang="en-US" smtClean="0"/>
              <a:t>24/03/18</a:t>
            </a:fld>
            <a:endParaRPr lang="zh-SG" altLang="en-US"/>
          </a:p>
        </p:txBody>
      </p:sp>
      <p:sp>
        <p:nvSpPr>
          <p:cNvPr id="5" name="Footer Placeholder 4"/>
          <p:cNvSpPr>
            <a:spLocks noGrp="1"/>
          </p:cNvSpPr>
          <p:nvPr>
            <p:ph type="ftr" sz="quarter" idx="11"/>
          </p:nvPr>
        </p:nvSpPr>
        <p:spPr/>
        <p:txBody>
          <a:bodyPr/>
          <a:lstStyle/>
          <a:p>
            <a:endParaRPr lang="zh-SG" altLang="en-US"/>
          </a:p>
        </p:txBody>
      </p:sp>
      <p:sp>
        <p:nvSpPr>
          <p:cNvPr id="6" name="Slide Number Placeholder 5"/>
          <p:cNvSpPr>
            <a:spLocks noGrp="1"/>
          </p:cNvSpPr>
          <p:nvPr>
            <p:ph type="sldNum" sz="quarter" idx="12"/>
          </p:nvPr>
        </p:nvSpPr>
        <p:spPr/>
        <p:txBody>
          <a:bodyPr/>
          <a:lstStyle/>
          <a:p>
            <a:fld id="{9AD78FE4-35BA-4D4C-9967-68802BAB037A}" type="slidenum">
              <a:rPr lang="zh-SG" altLang="en-US" smtClean="0"/>
              <a:t>‹#›</a:t>
            </a:fld>
            <a:endParaRPr lang="zh-SG" altLang="en-US"/>
          </a:p>
        </p:txBody>
      </p:sp>
    </p:spTree>
    <p:extLst>
      <p:ext uri="{BB962C8B-B14F-4D97-AF65-F5344CB8AC3E}">
        <p14:creationId xmlns:p14="http://schemas.microsoft.com/office/powerpoint/2010/main" val="1815510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ltLang="zh-SG"/>
              <a:t>Click to edit Master title style</a:t>
            </a:r>
            <a:endParaRPr lang="zh-SG" alt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ltLang="zh-SG"/>
              <a:t>Click to edit Master text styles</a:t>
            </a:r>
          </a:p>
          <a:p>
            <a:pPr lvl="1"/>
            <a:r>
              <a:rPr lang="en-US" altLang="zh-SG"/>
              <a:t>Second level</a:t>
            </a:r>
          </a:p>
          <a:p>
            <a:pPr lvl="2"/>
            <a:r>
              <a:rPr lang="en-US" altLang="zh-SG"/>
              <a:t>Third level</a:t>
            </a:r>
          </a:p>
          <a:p>
            <a:pPr lvl="3"/>
            <a:r>
              <a:rPr lang="en-US" altLang="zh-SG"/>
              <a:t>Fourth level</a:t>
            </a:r>
          </a:p>
          <a:p>
            <a:pPr lvl="4"/>
            <a:r>
              <a:rPr lang="en-US" altLang="zh-SG"/>
              <a:t>Fifth level</a:t>
            </a:r>
            <a:endParaRPr lang="zh-SG" altLang="en-US"/>
          </a:p>
        </p:txBody>
      </p:sp>
      <p:sp>
        <p:nvSpPr>
          <p:cNvPr id="4" name="Date Placeholder 3"/>
          <p:cNvSpPr>
            <a:spLocks noGrp="1"/>
          </p:cNvSpPr>
          <p:nvPr>
            <p:ph type="dt" sz="half" idx="10"/>
          </p:nvPr>
        </p:nvSpPr>
        <p:spPr/>
        <p:txBody>
          <a:bodyPr/>
          <a:lstStyle/>
          <a:p>
            <a:fld id="{5E744882-897F-4455-AA96-C926FE7194D1}" type="datetimeFigureOut">
              <a:rPr lang="zh-SG" altLang="en-US" smtClean="0"/>
              <a:t>24/03/18</a:t>
            </a:fld>
            <a:endParaRPr lang="zh-SG" altLang="en-US"/>
          </a:p>
        </p:txBody>
      </p:sp>
      <p:sp>
        <p:nvSpPr>
          <p:cNvPr id="5" name="Footer Placeholder 4"/>
          <p:cNvSpPr>
            <a:spLocks noGrp="1"/>
          </p:cNvSpPr>
          <p:nvPr>
            <p:ph type="ftr" sz="quarter" idx="11"/>
          </p:nvPr>
        </p:nvSpPr>
        <p:spPr/>
        <p:txBody>
          <a:bodyPr/>
          <a:lstStyle/>
          <a:p>
            <a:endParaRPr lang="zh-SG" altLang="en-US"/>
          </a:p>
        </p:txBody>
      </p:sp>
      <p:sp>
        <p:nvSpPr>
          <p:cNvPr id="6" name="Slide Number Placeholder 5"/>
          <p:cNvSpPr>
            <a:spLocks noGrp="1"/>
          </p:cNvSpPr>
          <p:nvPr>
            <p:ph type="sldNum" sz="quarter" idx="12"/>
          </p:nvPr>
        </p:nvSpPr>
        <p:spPr/>
        <p:txBody>
          <a:bodyPr/>
          <a:lstStyle/>
          <a:p>
            <a:fld id="{9AD78FE4-35BA-4D4C-9967-68802BAB037A}" type="slidenum">
              <a:rPr lang="zh-SG" altLang="en-US" smtClean="0"/>
              <a:t>‹#›</a:t>
            </a:fld>
            <a:endParaRPr lang="zh-SG" altLang="en-US"/>
          </a:p>
        </p:txBody>
      </p:sp>
    </p:spTree>
    <p:extLst>
      <p:ext uri="{BB962C8B-B14F-4D97-AF65-F5344CB8AC3E}">
        <p14:creationId xmlns:p14="http://schemas.microsoft.com/office/powerpoint/2010/main" val="320111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SG"/>
              <a:t>Click to edit Master title style</a:t>
            </a:r>
            <a:endParaRPr lang="zh-SG" altLang="en-US"/>
          </a:p>
        </p:txBody>
      </p:sp>
      <p:sp>
        <p:nvSpPr>
          <p:cNvPr id="3" name="Content Placeholder 2"/>
          <p:cNvSpPr>
            <a:spLocks noGrp="1"/>
          </p:cNvSpPr>
          <p:nvPr>
            <p:ph idx="1"/>
          </p:nvPr>
        </p:nvSpPr>
        <p:spPr/>
        <p:txBody>
          <a:bodyPr/>
          <a:lstStyle/>
          <a:p>
            <a:pPr lvl="0"/>
            <a:r>
              <a:rPr lang="en-US" altLang="zh-SG"/>
              <a:t>Click to edit Master text styles</a:t>
            </a:r>
          </a:p>
          <a:p>
            <a:pPr lvl="1"/>
            <a:r>
              <a:rPr lang="en-US" altLang="zh-SG"/>
              <a:t>Second level</a:t>
            </a:r>
          </a:p>
          <a:p>
            <a:pPr lvl="2"/>
            <a:r>
              <a:rPr lang="en-US" altLang="zh-SG"/>
              <a:t>Third level</a:t>
            </a:r>
          </a:p>
          <a:p>
            <a:pPr lvl="3"/>
            <a:r>
              <a:rPr lang="en-US" altLang="zh-SG"/>
              <a:t>Fourth level</a:t>
            </a:r>
          </a:p>
          <a:p>
            <a:pPr lvl="4"/>
            <a:r>
              <a:rPr lang="en-US" altLang="zh-SG"/>
              <a:t>Fifth level</a:t>
            </a:r>
            <a:endParaRPr lang="zh-SG" altLang="en-US"/>
          </a:p>
        </p:txBody>
      </p:sp>
      <p:sp>
        <p:nvSpPr>
          <p:cNvPr id="4" name="Date Placeholder 3"/>
          <p:cNvSpPr>
            <a:spLocks noGrp="1"/>
          </p:cNvSpPr>
          <p:nvPr>
            <p:ph type="dt" sz="half" idx="10"/>
          </p:nvPr>
        </p:nvSpPr>
        <p:spPr/>
        <p:txBody>
          <a:bodyPr/>
          <a:lstStyle/>
          <a:p>
            <a:fld id="{5E744882-897F-4455-AA96-C926FE7194D1}" type="datetimeFigureOut">
              <a:rPr lang="zh-SG" altLang="en-US" smtClean="0"/>
              <a:t>24/03/18</a:t>
            </a:fld>
            <a:endParaRPr lang="zh-SG" altLang="en-US"/>
          </a:p>
        </p:txBody>
      </p:sp>
      <p:sp>
        <p:nvSpPr>
          <p:cNvPr id="5" name="Footer Placeholder 4"/>
          <p:cNvSpPr>
            <a:spLocks noGrp="1"/>
          </p:cNvSpPr>
          <p:nvPr>
            <p:ph type="ftr" sz="quarter" idx="11"/>
          </p:nvPr>
        </p:nvSpPr>
        <p:spPr/>
        <p:txBody>
          <a:bodyPr/>
          <a:lstStyle/>
          <a:p>
            <a:endParaRPr lang="zh-SG" altLang="en-US"/>
          </a:p>
        </p:txBody>
      </p:sp>
      <p:sp>
        <p:nvSpPr>
          <p:cNvPr id="6" name="Slide Number Placeholder 5"/>
          <p:cNvSpPr>
            <a:spLocks noGrp="1"/>
          </p:cNvSpPr>
          <p:nvPr>
            <p:ph type="sldNum" sz="quarter" idx="12"/>
          </p:nvPr>
        </p:nvSpPr>
        <p:spPr/>
        <p:txBody>
          <a:bodyPr/>
          <a:lstStyle/>
          <a:p>
            <a:fld id="{9AD78FE4-35BA-4D4C-9967-68802BAB037A}" type="slidenum">
              <a:rPr lang="zh-SG" altLang="en-US" smtClean="0"/>
              <a:t>‹#›</a:t>
            </a:fld>
            <a:endParaRPr lang="zh-SG" altLang="en-US"/>
          </a:p>
        </p:txBody>
      </p:sp>
    </p:spTree>
    <p:extLst>
      <p:ext uri="{BB962C8B-B14F-4D97-AF65-F5344CB8AC3E}">
        <p14:creationId xmlns:p14="http://schemas.microsoft.com/office/powerpoint/2010/main" val="2976242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ltLang="zh-SG"/>
              <a:t>Click to edit Master title style</a:t>
            </a:r>
            <a:endParaRPr lang="zh-SG"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SG"/>
              <a:t>Click to edit Master text styles</a:t>
            </a:r>
          </a:p>
        </p:txBody>
      </p:sp>
      <p:sp>
        <p:nvSpPr>
          <p:cNvPr id="4" name="Date Placeholder 3"/>
          <p:cNvSpPr>
            <a:spLocks noGrp="1"/>
          </p:cNvSpPr>
          <p:nvPr>
            <p:ph type="dt" sz="half" idx="10"/>
          </p:nvPr>
        </p:nvSpPr>
        <p:spPr/>
        <p:txBody>
          <a:bodyPr/>
          <a:lstStyle/>
          <a:p>
            <a:fld id="{5E744882-897F-4455-AA96-C926FE7194D1}" type="datetimeFigureOut">
              <a:rPr lang="zh-SG" altLang="en-US" smtClean="0"/>
              <a:t>24/03/18</a:t>
            </a:fld>
            <a:endParaRPr lang="zh-SG" altLang="en-US"/>
          </a:p>
        </p:txBody>
      </p:sp>
      <p:sp>
        <p:nvSpPr>
          <p:cNvPr id="5" name="Footer Placeholder 4"/>
          <p:cNvSpPr>
            <a:spLocks noGrp="1"/>
          </p:cNvSpPr>
          <p:nvPr>
            <p:ph type="ftr" sz="quarter" idx="11"/>
          </p:nvPr>
        </p:nvSpPr>
        <p:spPr/>
        <p:txBody>
          <a:bodyPr/>
          <a:lstStyle/>
          <a:p>
            <a:endParaRPr lang="zh-SG" altLang="en-US"/>
          </a:p>
        </p:txBody>
      </p:sp>
      <p:sp>
        <p:nvSpPr>
          <p:cNvPr id="6" name="Slide Number Placeholder 5"/>
          <p:cNvSpPr>
            <a:spLocks noGrp="1"/>
          </p:cNvSpPr>
          <p:nvPr>
            <p:ph type="sldNum" sz="quarter" idx="12"/>
          </p:nvPr>
        </p:nvSpPr>
        <p:spPr/>
        <p:txBody>
          <a:bodyPr/>
          <a:lstStyle/>
          <a:p>
            <a:fld id="{9AD78FE4-35BA-4D4C-9967-68802BAB037A}" type="slidenum">
              <a:rPr lang="zh-SG" altLang="en-US" smtClean="0"/>
              <a:t>‹#›</a:t>
            </a:fld>
            <a:endParaRPr lang="zh-SG" altLang="en-US"/>
          </a:p>
        </p:txBody>
      </p:sp>
    </p:spTree>
    <p:extLst>
      <p:ext uri="{BB962C8B-B14F-4D97-AF65-F5344CB8AC3E}">
        <p14:creationId xmlns:p14="http://schemas.microsoft.com/office/powerpoint/2010/main" val="1062885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SG"/>
              <a:t>Click to edit Master title style</a:t>
            </a:r>
            <a:endParaRPr lang="zh-SG" alt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SG"/>
              <a:t>Click to edit Master text styles</a:t>
            </a:r>
          </a:p>
          <a:p>
            <a:pPr lvl="1"/>
            <a:r>
              <a:rPr lang="en-US" altLang="zh-SG"/>
              <a:t>Second level</a:t>
            </a:r>
          </a:p>
          <a:p>
            <a:pPr lvl="2"/>
            <a:r>
              <a:rPr lang="en-US" altLang="zh-SG"/>
              <a:t>Third level</a:t>
            </a:r>
          </a:p>
          <a:p>
            <a:pPr lvl="3"/>
            <a:r>
              <a:rPr lang="en-US" altLang="zh-SG"/>
              <a:t>Fourth level</a:t>
            </a:r>
          </a:p>
          <a:p>
            <a:pPr lvl="4"/>
            <a:r>
              <a:rPr lang="en-US" altLang="zh-SG"/>
              <a:t>Fifth level</a:t>
            </a:r>
            <a:endParaRPr lang="zh-SG" alt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SG"/>
              <a:t>Click to edit Master text styles</a:t>
            </a:r>
          </a:p>
          <a:p>
            <a:pPr lvl="1"/>
            <a:r>
              <a:rPr lang="en-US" altLang="zh-SG"/>
              <a:t>Second level</a:t>
            </a:r>
          </a:p>
          <a:p>
            <a:pPr lvl="2"/>
            <a:r>
              <a:rPr lang="en-US" altLang="zh-SG"/>
              <a:t>Third level</a:t>
            </a:r>
          </a:p>
          <a:p>
            <a:pPr lvl="3"/>
            <a:r>
              <a:rPr lang="en-US" altLang="zh-SG"/>
              <a:t>Fourth level</a:t>
            </a:r>
          </a:p>
          <a:p>
            <a:pPr lvl="4"/>
            <a:r>
              <a:rPr lang="en-US" altLang="zh-SG"/>
              <a:t>Fifth level</a:t>
            </a:r>
            <a:endParaRPr lang="zh-SG" altLang="en-US"/>
          </a:p>
        </p:txBody>
      </p:sp>
      <p:sp>
        <p:nvSpPr>
          <p:cNvPr id="5" name="Date Placeholder 4"/>
          <p:cNvSpPr>
            <a:spLocks noGrp="1"/>
          </p:cNvSpPr>
          <p:nvPr>
            <p:ph type="dt" sz="half" idx="10"/>
          </p:nvPr>
        </p:nvSpPr>
        <p:spPr/>
        <p:txBody>
          <a:bodyPr/>
          <a:lstStyle/>
          <a:p>
            <a:fld id="{5E744882-897F-4455-AA96-C926FE7194D1}" type="datetimeFigureOut">
              <a:rPr lang="zh-SG" altLang="en-US" smtClean="0"/>
              <a:t>24/03/18</a:t>
            </a:fld>
            <a:endParaRPr lang="zh-SG" altLang="en-US"/>
          </a:p>
        </p:txBody>
      </p:sp>
      <p:sp>
        <p:nvSpPr>
          <p:cNvPr id="6" name="Footer Placeholder 5"/>
          <p:cNvSpPr>
            <a:spLocks noGrp="1"/>
          </p:cNvSpPr>
          <p:nvPr>
            <p:ph type="ftr" sz="quarter" idx="11"/>
          </p:nvPr>
        </p:nvSpPr>
        <p:spPr/>
        <p:txBody>
          <a:bodyPr/>
          <a:lstStyle/>
          <a:p>
            <a:endParaRPr lang="zh-SG" altLang="en-US"/>
          </a:p>
        </p:txBody>
      </p:sp>
      <p:sp>
        <p:nvSpPr>
          <p:cNvPr id="7" name="Slide Number Placeholder 6"/>
          <p:cNvSpPr>
            <a:spLocks noGrp="1"/>
          </p:cNvSpPr>
          <p:nvPr>
            <p:ph type="sldNum" sz="quarter" idx="12"/>
          </p:nvPr>
        </p:nvSpPr>
        <p:spPr/>
        <p:txBody>
          <a:bodyPr/>
          <a:lstStyle/>
          <a:p>
            <a:fld id="{9AD78FE4-35BA-4D4C-9967-68802BAB037A}" type="slidenum">
              <a:rPr lang="zh-SG" altLang="en-US" smtClean="0"/>
              <a:t>‹#›</a:t>
            </a:fld>
            <a:endParaRPr lang="zh-SG" altLang="en-US"/>
          </a:p>
        </p:txBody>
      </p:sp>
    </p:spTree>
    <p:extLst>
      <p:ext uri="{BB962C8B-B14F-4D97-AF65-F5344CB8AC3E}">
        <p14:creationId xmlns:p14="http://schemas.microsoft.com/office/powerpoint/2010/main" val="2252590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SG"/>
              <a:t>Click to edit Master title style</a:t>
            </a:r>
            <a:endParaRPr lang="zh-SG" alt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SG"/>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SG"/>
              <a:t>Click to edit Master text styles</a:t>
            </a:r>
          </a:p>
          <a:p>
            <a:pPr lvl="1"/>
            <a:r>
              <a:rPr lang="en-US" altLang="zh-SG"/>
              <a:t>Second level</a:t>
            </a:r>
          </a:p>
          <a:p>
            <a:pPr lvl="2"/>
            <a:r>
              <a:rPr lang="en-US" altLang="zh-SG"/>
              <a:t>Third level</a:t>
            </a:r>
          </a:p>
          <a:p>
            <a:pPr lvl="3"/>
            <a:r>
              <a:rPr lang="en-US" altLang="zh-SG"/>
              <a:t>Fourth level</a:t>
            </a:r>
          </a:p>
          <a:p>
            <a:pPr lvl="4"/>
            <a:r>
              <a:rPr lang="en-US" altLang="zh-SG"/>
              <a:t>Fifth level</a:t>
            </a:r>
            <a:endParaRPr lang="zh-SG" alt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SG"/>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SG"/>
              <a:t>Click to edit Master text styles</a:t>
            </a:r>
          </a:p>
          <a:p>
            <a:pPr lvl="1"/>
            <a:r>
              <a:rPr lang="en-US" altLang="zh-SG"/>
              <a:t>Second level</a:t>
            </a:r>
          </a:p>
          <a:p>
            <a:pPr lvl="2"/>
            <a:r>
              <a:rPr lang="en-US" altLang="zh-SG"/>
              <a:t>Third level</a:t>
            </a:r>
          </a:p>
          <a:p>
            <a:pPr lvl="3"/>
            <a:r>
              <a:rPr lang="en-US" altLang="zh-SG"/>
              <a:t>Fourth level</a:t>
            </a:r>
          </a:p>
          <a:p>
            <a:pPr lvl="4"/>
            <a:r>
              <a:rPr lang="en-US" altLang="zh-SG"/>
              <a:t>Fifth level</a:t>
            </a:r>
            <a:endParaRPr lang="zh-SG" altLang="en-US"/>
          </a:p>
        </p:txBody>
      </p:sp>
      <p:sp>
        <p:nvSpPr>
          <p:cNvPr id="7" name="Date Placeholder 6"/>
          <p:cNvSpPr>
            <a:spLocks noGrp="1"/>
          </p:cNvSpPr>
          <p:nvPr>
            <p:ph type="dt" sz="half" idx="10"/>
          </p:nvPr>
        </p:nvSpPr>
        <p:spPr/>
        <p:txBody>
          <a:bodyPr/>
          <a:lstStyle/>
          <a:p>
            <a:fld id="{5E744882-897F-4455-AA96-C926FE7194D1}" type="datetimeFigureOut">
              <a:rPr lang="zh-SG" altLang="en-US" smtClean="0"/>
              <a:t>24/03/18</a:t>
            </a:fld>
            <a:endParaRPr lang="zh-SG" altLang="en-US"/>
          </a:p>
        </p:txBody>
      </p:sp>
      <p:sp>
        <p:nvSpPr>
          <p:cNvPr id="8" name="Footer Placeholder 7"/>
          <p:cNvSpPr>
            <a:spLocks noGrp="1"/>
          </p:cNvSpPr>
          <p:nvPr>
            <p:ph type="ftr" sz="quarter" idx="11"/>
          </p:nvPr>
        </p:nvSpPr>
        <p:spPr/>
        <p:txBody>
          <a:bodyPr/>
          <a:lstStyle/>
          <a:p>
            <a:endParaRPr lang="zh-SG" altLang="en-US"/>
          </a:p>
        </p:txBody>
      </p:sp>
      <p:sp>
        <p:nvSpPr>
          <p:cNvPr id="9" name="Slide Number Placeholder 8"/>
          <p:cNvSpPr>
            <a:spLocks noGrp="1"/>
          </p:cNvSpPr>
          <p:nvPr>
            <p:ph type="sldNum" sz="quarter" idx="12"/>
          </p:nvPr>
        </p:nvSpPr>
        <p:spPr/>
        <p:txBody>
          <a:bodyPr/>
          <a:lstStyle/>
          <a:p>
            <a:fld id="{9AD78FE4-35BA-4D4C-9967-68802BAB037A}" type="slidenum">
              <a:rPr lang="zh-SG" altLang="en-US" smtClean="0"/>
              <a:t>‹#›</a:t>
            </a:fld>
            <a:endParaRPr lang="zh-SG" altLang="en-US"/>
          </a:p>
        </p:txBody>
      </p:sp>
    </p:spTree>
    <p:extLst>
      <p:ext uri="{BB962C8B-B14F-4D97-AF65-F5344CB8AC3E}">
        <p14:creationId xmlns:p14="http://schemas.microsoft.com/office/powerpoint/2010/main" val="571329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SG"/>
              <a:t>Click to edit Master title style</a:t>
            </a:r>
            <a:endParaRPr lang="zh-SG" altLang="en-US"/>
          </a:p>
        </p:txBody>
      </p:sp>
      <p:sp>
        <p:nvSpPr>
          <p:cNvPr id="3" name="Date Placeholder 2"/>
          <p:cNvSpPr>
            <a:spLocks noGrp="1"/>
          </p:cNvSpPr>
          <p:nvPr>
            <p:ph type="dt" sz="half" idx="10"/>
          </p:nvPr>
        </p:nvSpPr>
        <p:spPr/>
        <p:txBody>
          <a:bodyPr/>
          <a:lstStyle/>
          <a:p>
            <a:fld id="{5E744882-897F-4455-AA96-C926FE7194D1}" type="datetimeFigureOut">
              <a:rPr lang="zh-SG" altLang="en-US" smtClean="0"/>
              <a:t>24/03/18</a:t>
            </a:fld>
            <a:endParaRPr lang="zh-SG" altLang="en-US"/>
          </a:p>
        </p:txBody>
      </p:sp>
      <p:sp>
        <p:nvSpPr>
          <p:cNvPr id="4" name="Footer Placeholder 3"/>
          <p:cNvSpPr>
            <a:spLocks noGrp="1"/>
          </p:cNvSpPr>
          <p:nvPr>
            <p:ph type="ftr" sz="quarter" idx="11"/>
          </p:nvPr>
        </p:nvSpPr>
        <p:spPr/>
        <p:txBody>
          <a:bodyPr/>
          <a:lstStyle/>
          <a:p>
            <a:endParaRPr lang="zh-SG" altLang="en-US"/>
          </a:p>
        </p:txBody>
      </p:sp>
      <p:sp>
        <p:nvSpPr>
          <p:cNvPr id="5" name="Slide Number Placeholder 4"/>
          <p:cNvSpPr>
            <a:spLocks noGrp="1"/>
          </p:cNvSpPr>
          <p:nvPr>
            <p:ph type="sldNum" sz="quarter" idx="12"/>
          </p:nvPr>
        </p:nvSpPr>
        <p:spPr/>
        <p:txBody>
          <a:bodyPr/>
          <a:lstStyle/>
          <a:p>
            <a:fld id="{9AD78FE4-35BA-4D4C-9967-68802BAB037A}" type="slidenum">
              <a:rPr lang="zh-SG" altLang="en-US" smtClean="0"/>
              <a:t>‹#›</a:t>
            </a:fld>
            <a:endParaRPr lang="zh-SG" altLang="en-US"/>
          </a:p>
        </p:txBody>
      </p:sp>
    </p:spTree>
    <p:extLst>
      <p:ext uri="{BB962C8B-B14F-4D97-AF65-F5344CB8AC3E}">
        <p14:creationId xmlns:p14="http://schemas.microsoft.com/office/powerpoint/2010/main" val="1320606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744882-897F-4455-AA96-C926FE7194D1}" type="datetimeFigureOut">
              <a:rPr lang="zh-SG" altLang="en-US" smtClean="0"/>
              <a:t>24/03/18</a:t>
            </a:fld>
            <a:endParaRPr lang="zh-SG" altLang="en-US"/>
          </a:p>
        </p:txBody>
      </p:sp>
      <p:sp>
        <p:nvSpPr>
          <p:cNvPr id="3" name="Footer Placeholder 2"/>
          <p:cNvSpPr>
            <a:spLocks noGrp="1"/>
          </p:cNvSpPr>
          <p:nvPr>
            <p:ph type="ftr" sz="quarter" idx="11"/>
          </p:nvPr>
        </p:nvSpPr>
        <p:spPr/>
        <p:txBody>
          <a:bodyPr/>
          <a:lstStyle/>
          <a:p>
            <a:endParaRPr lang="zh-SG" altLang="en-US"/>
          </a:p>
        </p:txBody>
      </p:sp>
      <p:sp>
        <p:nvSpPr>
          <p:cNvPr id="4" name="Slide Number Placeholder 3"/>
          <p:cNvSpPr>
            <a:spLocks noGrp="1"/>
          </p:cNvSpPr>
          <p:nvPr>
            <p:ph type="sldNum" sz="quarter" idx="12"/>
          </p:nvPr>
        </p:nvSpPr>
        <p:spPr/>
        <p:txBody>
          <a:bodyPr/>
          <a:lstStyle/>
          <a:p>
            <a:fld id="{9AD78FE4-35BA-4D4C-9967-68802BAB037A}" type="slidenum">
              <a:rPr lang="zh-SG" altLang="en-US" smtClean="0"/>
              <a:t>‹#›</a:t>
            </a:fld>
            <a:endParaRPr lang="zh-SG" altLang="en-US"/>
          </a:p>
        </p:txBody>
      </p:sp>
    </p:spTree>
    <p:extLst>
      <p:ext uri="{BB962C8B-B14F-4D97-AF65-F5344CB8AC3E}">
        <p14:creationId xmlns:p14="http://schemas.microsoft.com/office/powerpoint/2010/main" val="2323394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ltLang="zh-SG"/>
              <a:t>Click to edit Master title style</a:t>
            </a:r>
            <a:endParaRPr lang="zh-SG" alt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SG"/>
              <a:t>Click to edit Master text styles</a:t>
            </a:r>
          </a:p>
          <a:p>
            <a:pPr lvl="1"/>
            <a:r>
              <a:rPr lang="en-US" altLang="zh-SG"/>
              <a:t>Second level</a:t>
            </a:r>
          </a:p>
          <a:p>
            <a:pPr lvl="2"/>
            <a:r>
              <a:rPr lang="en-US" altLang="zh-SG"/>
              <a:t>Third level</a:t>
            </a:r>
          </a:p>
          <a:p>
            <a:pPr lvl="3"/>
            <a:r>
              <a:rPr lang="en-US" altLang="zh-SG"/>
              <a:t>Fourth level</a:t>
            </a:r>
          </a:p>
          <a:p>
            <a:pPr lvl="4"/>
            <a:r>
              <a:rPr lang="en-US" altLang="zh-SG"/>
              <a:t>Fifth level</a:t>
            </a:r>
            <a:endParaRPr lang="zh-SG" alt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SG"/>
              <a:t>Click to edit Master text styles</a:t>
            </a:r>
          </a:p>
        </p:txBody>
      </p:sp>
      <p:sp>
        <p:nvSpPr>
          <p:cNvPr id="5" name="Date Placeholder 4"/>
          <p:cNvSpPr>
            <a:spLocks noGrp="1"/>
          </p:cNvSpPr>
          <p:nvPr>
            <p:ph type="dt" sz="half" idx="10"/>
          </p:nvPr>
        </p:nvSpPr>
        <p:spPr/>
        <p:txBody>
          <a:bodyPr/>
          <a:lstStyle/>
          <a:p>
            <a:fld id="{5E744882-897F-4455-AA96-C926FE7194D1}" type="datetimeFigureOut">
              <a:rPr lang="zh-SG" altLang="en-US" smtClean="0"/>
              <a:t>24/03/18</a:t>
            </a:fld>
            <a:endParaRPr lang="zh-SG" altLang="en-US"/>
          </a:p>
        </p:txBody>
      </p:sp>
      <p:sp>
        <p:nvSpPr>
          <p:cNvPr id="6" name="Footer Placeholder 5"/>
          <p:cNvSpPr>
            <a:spLocks noGrp="1"/>
          </p:cNvSpPr>
          <p:nvPr>
            <p:ph type="ftr" sz="quarter" idx="11"/>
          </p:nvPr>
        </p:nvSpPr>
        <p:spPr/>
        <p:txBody>
          <a:bodyPr/>
          <a:lstStyle/>
          <a:p>
            <a:endParaRPr lang="zh-SG" altLang="en-US"/>
          </a:p>
        </p:txBody>
      </p:sp>
      <p:sp>
        <p:nvSpPr>
          <p:cNvPr id="7" name="Slide Number Placeholder 6"/>
          <p:cNvSpPr>
            <a:spLocks noGrp="1"/>
          </p:cNvSpPr>
          <p:nvPr>
            <p:ph type="sldNum" sz="quarter" idx="12"/>
          </p:nvPr>
        </p:nvSpPr>
        <p:spPr/>
        <p:txBody>
          <a:bodyPr/>
          <a:lstStyle/>
          <a:p>
            <a:fld id="{9AD78FE4-35BA-4D4C-9967-68802BAB037A}" type="slidenum">
              <a:rPr lang="zh-SG" altLang="en-US" smtClean="0"/>
              <a:t>‹#›</a:t>
            </a:fld>
            <a:endParaRPr lang="zh-SG" altLang="en-US"/>
          </a:p>
        </p:txBody>
      </p:sp>
    </p:spTree>
    <p:extLst>
      <p:ext uri="{BB962C8B-B14F-4D97-AF65-F5344CB8AC3E}">
        <p14:creationId xmlns:p14="http://schemas.microsoft.com/office/powerpoint/2010/main" val="1561520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ltLang="zh-SG"/>
              <a:t>Click to edit Master title style</a:t>
            </a:r>
            <a:endParaRPr lang="zh-SG" alt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SG" alt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SG"/>
              <a:t>Click to edit Master text styles</a:t>
            </a:r>
          </a:p>
        </p:txBody>
      </p:sp>
      <p:sp>
        <p:nvSpPr>
          <p:cNvPr id="5" name="Date Placeholder 4"/>
          <p:cNvSpPr>
            <a:spLocks noGrp="1"/>
          </p:cNvSpPr>
          <p:nvPr>
            <p:ph type="dt" sz="half" idx="10"/>
          </p:nvPr>
        </p:nvSpPr>
        <p:spPr/>
        <p:txBody>
          <a:bodyPr/>
          <a:lstStyle/>
          <a:p>
            <a:fld id="{5E744882-897F-4455-AA96-C926FE7194D1}" type="datetimeFigureOut">
              <a:rPr lang="zh-SG" altLang="en-US" smtClean="0"/>
              <a:t>24/03/18</a:t>
            </a:fld>
            <a:endParaRPr lang="zh-SG" altLang="en-US"/>
          </a:p>
        </p:txBody>
      </p:sp>
      <p:sp>
        <p:nvSpPr>
          <p:cNvPr id="6" name="Footer Placeholder 5"/>
          <p:cNvSpPr>
            <a:spLocks noGrp="1"/>
          </p:cNvSpPr>
          <p:nvPr>
            <p:ph type="ftr" sz="quarter" idx="11"/>
          </p:nvPr>
        </p:nvSpPr>
        <p:spPr/>
        <p:txBody>
          <a:bodyPr/>
          <a:lstStyle/>
          <a:p>
            <a:endParaRPr lang="zh-SG" altLang="en-US"/>
          </a:p>
        </p:txBody>
      </p:sp>
      <p:sp>
        <p:nvSpPr>
          <p:cNvPr id="7" name="Slide Number Placeholder 6"/>
          <p:cNvSpPr>
            <a:spLocks noGrp="1"/>
          </p:cNvSpPr>
          <p:nvPr>
            <p:ph type="sldNum" sz="quarter" idx="12"/>
          </p:nvPr>
        </p:nvSpPr>
        <p:spPr/>
        <p:txBody>
          <a:bodyPr/>
          <a:lstStyle/>
          <a:p>
            <a:fld id="{9AD78FE4-35BA-4D4C-9967-68802BAB037A}" type="slidenum">
              <a:rPr lang="zh-SG" altLang="en-US" smtClean="0"/>
              <a:t>‹#›</a:t>
            </a:fld>
            <a:endParaRPr lang="zh-SG" altLang="en-US"/>
          </a:p>
        </p:txBody>
      </p:sp>
    </p:spTree>
    <p:extLst>
      <p:ext uri="{BB962C8B-B14F-4D97-AF65-F5344CB8AC3E}">
        <p14:creationId xmlns:p14="http://schemas.microsoft.com/office/powerpoint/2010/main" val="2005744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ltLang="zh-SG"/>
              <a:t>Click to edit Master title style</a:t>
            </a:r>
            <a:endParaRPr lang="zh-SG" alt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ltLang="zh-SG"/>
              <a:t>Click to edit Master text styles</a:t>
            </a:r>
          </a:p>
          <a:p>
            <a:pPr lvl="1"/>
            <a:r>
              <a:rPr lang="en-US" altLang="zh-SG"/>
              <a:t>Second level</a:t>
            </a:r>
          </a:p>
          <a:p>
            <a:pPr lvl="2"/>
            <a:r>
              <a:rPr lang="en-US" altLang="zh-SG"/>
              <a:t>Third level</a:t>
            </a:r>
          </a:p>
          <a:p>
            <a:pPr lvl="3"/>
            <a:r>
              <a:rPr lang="en-US" altLang="zh-SG"/>
              <a:t>Fourth level</a:t>
            </a:r>
          </a:p>
          <a:p>
            <a:pPr lvl="4"/>
            <a:r>
              <a:rPr lang="en-US" altLang="zh-SG"/>
              <a:t>Fifth level</a:t>
            </a:r>
            <a:endParaRPr lang="zh-SG" alt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E744882-897F-4455-AA96-C926FE7194D1}" type="datetimeFigureOut">
              <a:rPr lang="zh-SG" altLang="en-US" smtClean="0"/>
              <a:t>24/03/18</a:t>
            </a:fld>
            <a:endParaRPr lang="zh-SG" alt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SG" alt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D78FE4-35BA-4D4C-9967-68802BAB037A}" type="slidenum">
              <a:rPr lang="zh-SG" altLang="en-US" smtClean="0"/>
              <a:t>‹#›</a:t>
            </a:fld>
            <a:endParaRPr lang="zh-SG" altLang="en-US"/>
          </a:p>
        </p:txBody>
      </p:sp>
    </p:spTree>
    <p:extLst>
      <p:ext uri="{BB962C8B-B14F-4D97-AF65-F5344CB8AC3E}">
        <p14:creationId xmlns:p14="http://schemas.microsoft.com/office/powerpoint/2010/main" val="3806044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S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www.goodreads.com/author/show/102203.Corrie_ten_Boom"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323528" y="4211240"/>
            <a:ext cx="8755346" cy="923330"/>
          </a:xfrm>
          <a:prstGeom prst="rect">
            <a:avLst/>
          </a:prstGeom>
          <a:noFill/>
        </p:spPr>
        <p:txBody>
          <a:bodyPr wrap="none" rtlCol="0">
            <a:spAutoFit/>
          </a:bodyPr>
          <a:lstStyle/>
          <a:p>
            <a:r>
              <a:rPr lang="en-US" sz="5400" b="1" dirty="0">
                <a:solidFill>
                  <a:schemeClr val="bg1"/>
                </a:solidFill>
                <a:effectLst>
                  <a:outerShdw blurRad="50800" dist="38100" algn="l" rotWithShape="0">
                    <a:prstClr val="black">
                      <a:alpha val="40000"/>
                    </a:prstClr>
                  </a:outerShdw>
                </a:effectLst>
              </a:rPr>
              <a:t>HAVING THE MIND OF CHRIST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6800" y="0"/>
            <a:ext cx="3290400" cy="4258165"/>
          </a:xfrm>
          <a:prstGeom prst="rect">
            <a:avLst/>
          </a:prstGeom>
        </p:spPr>
      </p:pic>
    </p:spTree>
    <p:extLst>
      <p:ext uri="{BB962C8B-B14F-4D97-AF65-F5344CB8AC3E}">
        <p14:creationId xmlns:p14="http://schemas.microsoft.com/office/powerpoint/2010/main" val="4168007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0"/>
            <a:ext cx="7200800" cy="830997"/>
          </a:xfrm>
          <a:prstGeom prst="rect">
            <a:avLst/>
          </a:prstGeom>
          <a:noFill/>
        </p:spPr>
        <p:txBody>
          <a:bodyPr wrap="square" rtlCol="0">
            <a:spAutoFit/>
          </a:bodyPr>
          <a:lstStyle/>
          <a:p>
            <a:r>
              <a:rPr lang="en-US" altLang="zh-SG" sz="4800" b="1" dirty="0">
                <a:solidFill>
                  <a:schemeClr val="bg1"/>
                </a:solidFill>
              </a:rPr>
              <a:t>Phil 2:1-11 (The Message)</a:t>
            </a:r>
            <a:endParaRPr lang="en-US" sz="4800" b="1" dirty="0">
              <a:solidFill>
                <a:schemeClr val="bg1"/>
              </a:solidFill>
            </a:endParaRPr>
          </a:p>
        </p:txBody>
      </p:sp>
      <p:sp>
        <p:nvSpPr>
          <p:cNvPr id="5" name="Rectangle 4"/>
          <p:cNvSpPr/>
          <p:nvPr/>
        </p:nvSpPr>
        <p:spPr>
          <a:xfrm>
            <a:off x="16420" y="1042"/>
            <a:ext cx="9144000" cy="51435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a:p>
        </p:txBody>
      </p:sp>
      <p:sp>
        <p:nvSpPr>
          <p:cNvPr id="2" name="TextBox 1"/>
          <p:cNvSpPr txBox="1"/>
          <p:nvPr/>
        </p:nvSpPr>
        <p:spPr>
          <a:xfrm>
            <a:off x="1403648" y="264468"/>
            <a:ext cx="7740352" cy="2308324"/>
          </a:xfrm>
          <a:prstGeom prst="rect">
            <a:avLst/>
          </a:prstGeom>
          <a:noFill/>
        </p:spPr>
        <p:txBody>
          <a:bodyPr wrap="square" rtlCol="0">
            <a:spAutoFit/>
          </a:bodyPr>
          <a:lstStyle/>
          <a:p>
            <a:r>
              <a:rPr lang="en-US" altLang="zh-SG" sz="3600" b="1" dirty="0">
                <a:solidFill>
                  <a:schemeClr val="bg1"/>
                </a:solidFill>
              </a:rPr>
              <a:t>Having the mind of Christ requires us to forego our sense of entitlement and pride. Instead, we are called to humble ourselves.</a:t>
            </a:r>
            <a:endParaRPr lang="zh-SG" altLang="en-US" sz="3600" b="1" dirty="0">
              <a:solidFill>
                <a:schemeClr val="bg1"/>
              </a:solidFill>
            </a:endParaRPr>
          </a:p>
        </p:txBody>
      </p:sp>
    </p:spTree>
    <p:extLst>
      <p:ext uri="{BB962C8B-B14F-4D97-AF65-F5344CB8AC3E}">
        <p14:creationId xmlns:p14="http://schemas.microsoft.com/office/powerpoint/2010/main" val="294268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0"/>
            <a:ext cx="7200800" cy="830997"/>
          </a:xfrm>
          <a:prstGeom prst="rect">
            <a:avLst/>
          </a:prstGeom>
          <a:noFill/>
        </p:spPr>
        <p:txBody>
          <a:bodyPr wrap="square" rtlCol="0">
            <a:spAutoFit/>
          </a:bodyPr>
          <a:lstStyle/>
          <a:p>
            <a:r>
              <a:rPr lang="en-US" altLang="zh-SG" sz="4800" b="1" dirty="0">
                <a:solidFill>
                  <a:schemeClr val="bg1"/>
                </a:solidFill>
              </a:rPr>
              <a:t>Phil 2:1-11 (The Message)</a:t>
            </a:r>
            <a:endParaRPr lang="en-US" sz="4800" b="1" dirty="0">
              <a:solidFill>
                <a:schemeClr val="bg1"/>
              </a:solidFill>
            </a:endParaRPr>
          </a:p>
        </p:txBody>
      </p:sp>
      <p:sp>
        <p:nvSpPr>
          <p:cNvPr id="5" name="Rectangle 4"/>
          <p:cNvSpPr/>
          <p:nvPr/>
        </p:nvSpPr>
        <p:spPr>
          <a:xfrm>
            <a:off x="0" y="0"/>
            <a:ext cx="9144000" cy="51435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a:p>
        </p:txBody>
      </p:sp>
      <p:sp>
        <p:nvSpPr>
          <p:cNvPr id="6" name="Rectangle 5"/>
          <p:cNvSpPr/>
          <p:nvPr/>
        </p:nvSpPr>
        <p:spPr>
          <a:xfrm>
            <a:off x="395536" y="555526"/>
            <a:ext cx="3600400" cy="1152128"/>
          </a:xfrm>
          <a:prstGeom prst="rect">
            <a:avLst/>
          </a:prstGeom>
          <a:solidFill>
            <a:schemeClr val="bg1">
              <a:lumMod val="6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SG" sz="3200" b="1" dirty="0">
                <a:solidFill>
                  <a:schemeClr val="bg1"/>
                </a:solidFill>
              </a:rPr>
              <a:t>Christ’s Humility</a:t>
            </a:r>
            <a:endParaRPr lang="zh-SG" altLang="en-US" sz="3200" b="1" dirty="0">
              <a:solidFill>
                <a:schemeClr val="bg1"/>
              </a:solidFill>
            </a:endParaRPr>
          </a:p>
        </p:txBody>
      </p:sp>
      <p:sp>
        <p:nvSpPr>
          <p:cNvPr id="7" name="Rectangle 6"/>
          <p:cNvSpPr/>
          <p:nvPr/>
        </p:nvSpPr>
        <p:spPr>
          <a:xfrm>
            <a:off x="4932040" y="555526"/>
            <a:ext cx="3960440" cy="1152128"/>
          </a:xfrm>
          <a:prstGeom prst="rect">
            <a:avLst/>
          </a:prstGeom>
          <a:solidFill>
            <a:schemeClr val="bg1">
              <a:lumMod val="6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SG" sz="3200" b="1" dirty="0">
                <a:solidFill>
                  <a:schemeClr val="bg1"/>
                </a:solidFill>
              </a:rPr>
              <a:t>We should be humble.</a:t>
            </a:r>
            <a:endParaRPr lang="zh-SG" altLang="en-US" sz="3200" b="1" dirty="0">
              <a:solidFill>
                <a:schemeClr val="bg1"/>
              </a:solidFill>
            </a:endParaRPr>
          </a:p>
        </p:txBody>
      </p:sp>
      <p:sp>
        <p:nvSpPr>
          <p:cNvPr id="8" name="Right Arrow 7"/>
          <p:cNvSpPr/>
          <p:nvPr/>
        </p:nvSpPr>
        <p:spPr>
          <a:xfrm>
            <a:off x="3995936" y="843558"/>
            <a:ext cx="936104" cy="57606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a:p>
        </p:txBody>
      </p:sp>
    </p:spTree>
    <p:extLst>
      <p:ext uri="{BB962C8B-B14F-4D97-AF65-F5344CB8AC3E}">
        <p14:creationId xmlns:p14="http://schemas.microsoft.com/office/powerpoint/2010/main" val="1028957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091.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832" y="9550"/>
            <a:ext cx="9180512" cy="5143500"/>
          </a:xfrm>
          <a:prstGeom prst="rect">
            <a:avLst/>
          </a:prstGeom>
        </p:spPr>
      </p:pic>
      <p:sp>
        <p:nvSpPr>
          <p:cNvPr id="4" name="TextBox 3"/>
          <p:cNvSpPr txBox="1"/>
          <p:nvPr/>
        </p:nvSpPr>
        <p:spPr>
          <a:xfrm>
            <a:off x="179512" y="3593071"/>
            <a:ext cx="8765360" cy="1559979"/>
          </a:xfrm>
          <a:prstGeom prst="rect">
            <a:avLst/>
          </a:prstGeom>
          <a:noFill/>
        </p:spPr>
        <p:txBody>
          <a:bodyPr wrap="square" rtlCol="0">
            <a:spAutoFit/>
          </a:bodyPr>
          <a:lstStyle/>
          <a:p>
            <a:pPr algn="ctr">
              <a:lnSpc>
                <a:spcPct val="70000"/>
              </a:lnSpc>
            </a:pPr>
            <a:r>
              <a:rPr lang="en-US" sz="6600" dirty="0">
                <a:solidFill>
                  <a:srgbClr val="FFFFFF"/>
                </a:solidFill>
              </a:rPr>
              <a:t>Christ’s Incarnation: Passion of Christ</a:t>
            </a:r>
          </a:p>
        </p:txBody>
      </p:sp>
    </p:spTree>
    <p:extLst>
      <p:ext uri="{BB962C8B-B14F-4D97-AF65-F5344CB8AC3E}">
        <p14:creationId xmlns:p14="http://schemas.microsoft.com/office/powerpoint/2010/main" val="108527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771550"/>
          </a:xfrm>
          <a:prstGeom prst="rect">
            <a:avLst/>
          </a:prstGeom>
          <a:solidFill>
            <a:srgbClr val="D93D2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4000" b="1" dirty="0"/>
              <a:t>Christ’s Incarnation</a:t>
            </a:r>
          </a:p>
        </p:txBody>
      </p:sp>
      <p:sp>
        <p:nvSpPr>
          <p:cNvPr id="2" name="TextBox 1"/>
          <p:cNvSpPr txBox="1"/>
          <p:nvPr/>
        </p:nvSpPr>
        <p:spPr>
          <a:xfrm>
            <a:off x="395536" y="730761"/>
            <a:ext cx="8352928" cy="4401205"/>
          </a:xfrm>
          <a:prstGeom prst="rect">
            <a:avLst/>
          </a:prstGeom>
          <a:noFill/>
        </p:spPr>
        <p:txBody>
          <a:bodyPr wrap="square" rtlCol="0">
            <a:spAutoFit/>
          </a:bodyPr>
          <a:lstStyle/>
          <a:p>
            <a:pPr algn="just"/>
            <a:r>
              <a:rPr lang="en-SG" altLang="zh-SG" sz="2800" dirty="0"/>
              <a:t>“Jesus came down from heaven to earth in the greatest stoop of all time. Instead of climbing the ladder, Jesus stepped down, one rung at a time…Jesus, being God, “emptied Himself” by adding humanity....The point that he is trying to make is that Jesus Christ practised self-denial and self-sacrifice for our sake and became “God-in-a-bod!” What an astounding, unfathomable thought. Jesus left the glory and </a:t>
            </a:r>
            <a:r>
              <a:rPr lang="en-SG" altLang="zh-SG" sz="2800" dirty="0" err="1"/>
              <a:t>splendor</a:t>
            </a:r>
            <a:r>
              <a:rPr lang="en-SG" altLang="zh-SG" sz="2800" dirty="0"/>
              <a:t> of heaven and came to dwell on earth to serve others.” ~ Keith </a:t>
            </a:r>
            <a:r>
              <a:rPr lang="en-SG" altLang="zh-SG" sz="2800" dirty="0" err="1"/>
              <a:t>Krell</a:t>
            </a:r>
            <a:r>
              <a:rPr lang="en-SG" altLang="zh-SG" sz="2800" dirty="0"/>
              <a:t>, </a:t>
            </a:r>
            <a:r>
              <a:rPr lang="en-SG" altLang="zh-SG" sz="2800" i="1" dirty="0"/>
              <a:t>Work your way down the ladder</a:t>
            </a:r>
            <a:endParaRPr lang="zh-SG" altLang="en-US" sz="2800" i="1" dirty="0"/>
          </a:p>
        </p:txBody>
      </p:sp>
    </p:spTree>
    <p:extLst>
      <p:ext uri="{BB962C8B-B14F-4D97-AF65-F5344CB8AC3E}">
        <p14:creationId xmlns:p14="http://schemas.microsoft.com/office/powerpoint/2010/main" val="3566414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771550"/>
          </a:xfrm>
          <a:prstGeom prst="rect">
            <a:avLst/>
          </a:prstGeom>
          <a:solidFill>
            <a:srgbClr val="D93D2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4000" b="1" dirty="0"/>
              <a:t>Serve in an Incarnational Manner</a:t>
            </a:r>
          </a:p>
        </p:txBody>
      </p:sp>
      <p:sp>
        <p:nvSpPr>
          <p:cNvPr id="2" name="TextBox 1"/>
          <p:cNvSpPr txBox="1"/>
          <p:nvPr/>
        </p:nvSpPr>
        <p:spPr>
          <a:xfrm>
            <a:off x="395536" y="1275606"/>
            <a:ext cx="8352928" cy="2677656"/>
          </a:xfrm>
          <a:prstGeom prst="rect">
            <a:avLst/>
          </a:prstGeom>
          <a:noFill/>
        </p:spPr>
        <p:txBody>
          <a:bodyPr wrap="square" rtlCol="0">
            <a:spAutoFit/>
          </a:bodyPr>
          <a:lstStyle/>
          <a:p>
            <a:pPr algn="just"/>
            <a:r>
              <a:rPr lang="en-US" altLang="zh-SG" sz="2800" dirty="0"/>
              <a:t>Having the mind of Christ requires us to be self-sacrificial in the way we love others just as Christ loved us and came as the Incarnate God to reach out to us. </a:t>
            </a:r>
          </a:p>
          <a:p>
            <a:pPr algn="just"/>
            <a:endParaRPr lang="en-US" altLang="zh-SG" sz="2800" dirty="0"/>
          </a:p>
          <a:p>
            <a:pPr algn="just"/>
            <a:r>
              <a:rPr lang="en-US" altLang="zh-SG" sz="2800" dirty="0"/>
              <a:t>Serve others in an incarnational manner by coming as equals with them, and not from a higher position.</a:t>
            </a:r>
            <a:endParaRPr lang="zh-SG" altLang="en-US" sz="2800" dirty="0"/>
          </a:p>
        </p:txBody>
      </p:sp>
    </p:spTree>
    <p:extLst>
      <p:ext uri="{BB962C8B-B14F-4D97-AF65-F5344CB8AC3E}">
        <p14:creationId xmlns:p14="http://schemas.microsoft.com/office/powerpoint/2010/main" val="3270351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51260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771550"/>
          </a:xfrm>
          <a:prstGeom prst="rect">
            <a:avLst/>
          </a:prstGeom>
          <a:solidFill>
            <a:srgbClr val="D93D2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4000" b="1" dirty="0"/>
              <a:t>Incarnational Ministry</a:t>
            </a:r>
          </a:p>
        </p:txBody>
      </p:sp>
      <p:sp>
        <p:nvSpPr>
          <p:cNvPr id="2" name="TextBox 1"/>
          <p:cNvSpPr txBox="1"/>
          <p:nvPr/>
        </p:nvSpPr>
        <p:spPr>
          <a:xfrm>
            <a:off x="395536" y="1275606"/>
            <a:ext cx="8496944" cy="2246769"/>
          </a:xfrm>
          <a:prstGeom prst="rect">
            <a:avLst/>
          </a:prstGeom>
          <a:noFill/>
        </p:spPr>
        <p:txBody>
          <a:bodyPr wrap="square" rtlCol="0">
            <a:spAutoFit/>
          </a:bodyPr>
          <a:lstStyle/>
          <a:p>
            <a:r>
              <a:rPr lang="en-US" altLang="zh-SG" sz="2800" dirty="0"/>
              <a:t>“I want to come in playing sports rather than parachute in as a doctor..</a:t>
            </a:r>
          </a:p>
          <a:p>
            <a:r>
              <a:rPr lang="en-US" altLang="zh-SG" sz="2800" dirty="0"/>
              <a:t>This way, you form a multi-layered relationship that builds community.” </a:t>
            </a:r>
          </a:p>
          <a:p>
            <a:r>
              <a:rPr lang="en-US" altLang="zh-SG" sz="2800" dirty="0"/>
              <a:t>~ </a:t>
            </a:r>
            <a:r>
              <a:rPr lang="en-US" altLang="zh-SG" sz="2800" dirty="0" err="1"/>
              <a:t>Dr</a:t>
            </a:r>
            <a:r>
              <a:rPr lang="en-US" altLang="zh-SG" sz="2800" dirty="0"/>
              <a:t> Tan Lai Yong</a:t>
            </a:r>
            <a:endParaRPr lang="zh-SG" altLang="en-US" sz="2800" dirty="0"/>
          </a:p>
        </p:txBody>
      </p:sp>
    </p:spTree>
    <p:extLst>
      <p:ext uri="{BB962C8B-B14F-4D97-AF65-F5344CB8AC3E}">
        <p14:creationId xmlns:p14="http://schemas.microsoft.com/office/powerpoint/2010/main" val="3887575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0"/>
            <a:ext cx="7200800" cy="830997"/>
          </a:xfrm>
          <a:prstGeom prst="rect">
            <a:avLst/>
          </a:prstGeom>
          <a:noFill/>
        </p:spPr>
        <p:txBody>
          <a:bodyPr wrap="square" rtlCol="0">
            <a:spAutoFit/>
          </a:bodyPr>
          <a:lstStyle/>
          <a:p>
            <a:r>
              <a:rPr lang="en-US" altLang="zh-SG" sz="4800" b="1" dirty="0">
                <a:solidFill>
                  <a:schemeClr val="bg1"/>
                </a:solidFill>
              </a:rPr>
              <a:t>Phil 2:1-11 (The Message)</a:t>
            </a:r>
            <a:endParaRPr lang="en-US" sz="4800" b="1" dirty="0">
              <a:solidFill>
                <a:schemeClr val="bg1"/>
              </a:solidFill>
            </a:endParaRPr>
          </a:p>
        </p:txBody>
      </p:sp>
      <p:sp>
        <p:nvSpPr>
          <p:cNvPr id="5" name="Rectangle 4"/>
          <p:cNvSpPr/>
          <p:nvPr/>
        </p:nvSpPr>
        <p:spPr>
          <a:xfrm>
            <a:off x="0" y="0"/>
            <a:ext cx="9144000" cy="51435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a:p>
        </p:txBody>
      </p:sp>
      <p:sp>
        <p:nvSpPr>
          <p:cNvPr id="6" name="Rectangle 5"/>
          <p:cNvSpPr/>
          <p:nvPr/>
        </p:nvSpPr>
        <p:spPr>
          <a:xfrm>
            <a:off x="395536" y="555526"/>
            <a:ext cx="3600400" cy="1152128"/>
          </a:xfrm>
          <a:prstGeom prst="rect">
            <a:avLst/>
          </a:prstGeom>
          <a:solidFill>
            <a:schemeClr val="bg1">
              <a:lumMod val="6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SG" sz="3200" b="1" dirty="0">
                <a:solidFill>
                  <a:schemeClr val="bg1"/>
                </a:solidFill>
              </a:rPr>
              <a:t>Christ’s Humility</a:t>
            </a:r>
            <a:endParaRPr lang="zh-SG" altLang="en-US" sz="3200" b="1" dirty="0">
              <a:solidFill>
                <a:schemeClr val="bg1"/>
              </a:solidFill>
            </a:endParaRPr>
          </a:p>
        </p:txBody>
      </p:sp>
      <p:sp>
        <p:nvSpPr>
          <p:cNvPr id="7" name="Rectangle 6"/>
          <p:cNvSpPr/>
          <p:nvPr/>
        </p:nvSpPr>
        <p:spPr>
          <a:xfrm>
            <a:off x="4932040" y="555526"/>
            <a:ext cx="3960440" cy="1152128"/>
          </a:xfrm>
          <a:prstGeom prst="rect">
            <a:avLst/>
          </a:prstGeom>
          <a:solidFill>
            <a:schemeClr val="bg1">
              <a:lumMod val="6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SG" sz="3200" b="1" dirty="0">
                <a:solidFill>
                  <a:schemeClr val="bg1"/>
                </a:solidFill>
              </a:rPr>
              <a:t>We should be humble.</a:t>
            </a:r>
            <a:endParaRPr lang="zh-SG" altLang="en-US" sz="3200" b="1" dirty="0">
              <a:solidFill>
                <a:schemeClr val="bg1"/>
              </a:solidFill>
            </a:endParaRPr>
          </a:p>
        </p:txBody>
      </p:sp>
      <p:sp>
        <p:nvSpPr>
          <p:cNvPr id="8" name="Right Arrow 7"/>
          <p:cNvSpPr/>
          <p:nvPr/>
        </p:nvSpPr>
        <p:spPr>
          <a:xfrm>
            <a:off x="3995936" y="843558"/>
            <a:ext cx="936104" cy="57606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a:p>
        </p:txBody>
      </p:sp>
      <p:sp>
        <p:nvSpPr>
          <p:cNvPr id="9" name="Rectangle 8"/>
          <p:cNvSpPr/>
          <p:nvPr/>
        </p:nvSpPr>
        <p:spPr>
          <a:xfrm>
            <a:off x="395536" y="1995686"/>
            <a:ext cx="3600400" cy="1152128"/>
          </a:xfrm>
          <a:prstGeom prst="rect">
            <a:avLst/>
          </a:prstGeom>
          <a:solidFill>
            <a:schemeClr val="bg1">
              <a:lumMod val="6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SG" sz="3200" b="1" dirty="0">
                <a:solidFill>
                  <a:schemeClr val="bg1"/>
                </a:solidFill>
              </a:rPr>
              <a:t>Christ’s Incarnation</a:t>
            </a:r>
            <a:endParaRPr lang="zh-SG" altLang="en-US" sz="3200" b="1" dirty="0">
              <a:solidFill>
                <a:schemeClr val="bg1"/>
              </a:solidFill>
            </a:endParaRPr>
          </a:p>
        </p:txBody>
      </p:sp>
      <p:sp>
        <p:nvSpPr>
          <p:cNvPr id="10" name="Rectangle 9"/>
          <p:cNvSpPr/>
          <p:nvPr/>
        </p:nvSpPr>
        <p:spPr>
          <a:xfrm>
            <a:off x="4932040" y="1995686"/>
            <a:ext cx="3960440" cy="1512168"/>
          </a:xfrm>
          <a:prstGeom prst="rect">
            <a:avLst/>
          </a:prstGeom>
          <a:solidFill>
            <a:schemeClr val="bg1">
              <a:lumMod val="6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SG" sz="3200" b="1" dirty="0">
                <a:solidFill>
                  <a:schemeClr val="bg1"/>
                </a:solidFill>
              </a:rPr>
              <a:t>We should serve others in an incarnational manner.</a:t>
            </a:r>
            <a:endParaRPr lang="zh-SG" altLang="en-US" sz="3200" b="1" dirty="0">
              <a:solidFill>
                <a:schemeClr val="bg1"/>
              </a:solidFill>
            </a:endParaRPr>
          </a:p>
        </p:txBody>
      </p:sp>
      <p:sp>
        <p:nvSpPr>
          <p:cNvPr id="11" name="Right Arrow 10"/>
          <p:cNvSpPr/>
          <p:nvPr/>
        </p:nvSpPr>
        <p:spPr>
          <a:xfrm>
            <a:off x="3995936" y="2283718"/>
            <a:ext cx="936104" cy="57606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a:p>
        </p:txBody>
      </p:sp>
    </p:spTree>
    <p:extLst>
      <p:ext uri="{BB962C8B-B14F-4D97-AF65-F5344CB8AC3E}">
        <p14:creationId xmlns:p14="http://schemas.microsoft.com/office/powerpoint/2010/main" val="4213020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mpty-tomb.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39502"/>
            <a:ext cx="9144000" cy="4803998"/>
          </a:xfrm>
          <a:prstGeom prst="rect">
            <a:avLst/>
          </a:prstGeom>
        </p:spPr>
      </p:pic>
      <p:pic>
        <p:nvPicPr>
          <p:cNvPr id="2" name="Picture 1" descr="creative-texture-background-red-scratched-hd.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843558"/>
          </a:xfrm>
          <a:prstGeom prst="rect">
            <a:avLst/>
          </a:prstGeom>
        </p:spPr>
      </p:pic>
      <p:sp>
        <p:nvSpPr>
          <p:cNvPr id="3" name="TextBox 2"/>
          <p:cNvSpPr txBox="1"/>
          <p:nvPr/>
        </p:nvSpPr>
        <p:spPr>
          <a:xfrm>
            <a:off x="539552" y="123478"/>
            <a:ext cx="7200800" cy="830997"/>
          </a:xfrm>
          <a:prstGeom prst="rect">
            <a:avLst/>
          </a:prstGeom>
          <a:noFill/>
        </p:spPr>
        <p:txBody>
          <a:bodyPr wrap="square" rtlCol="0">
            <a:spAutoFit/>
          </a:bodyPr>
          <a:lstStyle/>
          <a:p>
            <a:r>
              <a:rPr lang="en-US" sz="4800" b="1" dirty="0">
                <a:solidFill>
                  <a:schemeClr val="bg1"/>
                </a:solidFill>
              </a:rPr>
              <a:t>Christ’s Exaltation</a:t>
            </a:r>
          </a:p>
        </p:txBody>
      </p:sp>
      <p:sp>
        <p:nvSpPr>
          <p:cNvPr id="6" name="Rectangle 5"/>
          <p:cNvSpPr/>
          <p:nvPr/>
        </p:nvSpPr>
        <p:spPr>
          <a:xfrm>
            <a:off x="522288" y="4416347"/>
            <a:ext cx="4536504" cy="437043"/>
          </a:xfrm>
          <a:prstGeom prst="rect">
            <a:avLst/>
          </a:prstGeom>
          <a:noFill/>
        </p:spPr>
        <p:txBody>
          <a:bodyPr wrap="square">
            <a:spAutoFit/>
          </a:bodyPr>
          <a:lstStyle/>
          <a:p>
            <a:pPr>
              <a:lnSpc>
                <a:spcPct val="70000"/>
              </a:lnSpc>
            </a:pPr>
            <a:r>
              <a:rPr lang="en-US" altLang="zh-SG" sz="3200" b="1" dirty="0">
                <a:solidFill>
                  <a:srgbClr val="E46C0A"/>
                </a:solidFill>
              </a:rPr>
              <a:t>JESUS CHRIST IS LORD</a:t>
            </a:r>
            <a:endParaRPr lang="zh-SG" altLang="en-US" sz="3200" b="1" dirty="0">
              <a:solidFill>
                <a:srgbClr val="E46C0A"/>
              </a:solidFill>
            </a:endParaRPr>
          </a:p>
        </p:txBody>
      </p:sp>
      <p:sp>
        <p:nvSpPr>
          <p:cNvPr id="7" name="Rectangle 6"/>
          <p:cNvSpPr/>
          <p:nvPr/>
        </p:nvSpPr>
        <p:spPr>
          <a:xfrm>
            <a:off x="323526" y="4371949"/>
            <a:ext cx="4248473" cy="432049"/>
          </a:xfrm>
          <a:prstGeom prst="rect">
            <a:avLst/>
          </a:prstGeom>
          <a:noFill/>
          <a:ln w="19050" cmpd="sng">
            <a:solidFill>
              <a:srgbClr val="6A9A0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6128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771550"/>
          </a:xfrm>
          <a:prstGeom prst="rect">
            <a:avLst/>
          </a:prstGeom>
          <a:solidFill>
            <a:srgbClr val="D93D2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4000" b="1" dirty="0"/>
              <a:t>Let God be God</a:t>
            </a:r>
          </a:p>
        </p:txBody>
      </p:sp>
      <p:sp>
        <p:nvSpPr>
          <p:cNvPr id="2" name="TextBox 1"/>
          <p:cNvSpPr txBox="1"/>
          <p:nvPr/>
        </p:nvSpPr>
        <p:spPr>
          <a:xfrm>
            <a:off x="367680" y="1059582"/>
            <a:ext cx="8352928" cy="3108543"/>
          </a:xfrm>
          <a:prstGeom prst="rect">
            <a:avLst/>
          </a:prstGeom>
          <a:noFill/>
        </p:spPr>
        <p:txBody>
          <a:bodyPr wrap="square" rtlCol="0">
            <a:spAutoFit/>
          </a:bodyPr>
          <a:lstStyle/>
          <a:p>
            <a:pPr algn="just"/>
            <a:r>
              <a:rPr lang="en-US" altLang="zh-SG" sz="2800" dirty="0"/>
              <a:t>Having the mind of Christ means we do not promote ourselves, demand our rewards or take things into our own hands to vindicate ourselves. </a:t>
            </a:r>
          </a:p>
          <a:p>
            <a:pPr algn="just"/>
            <a:endParaRPr lang="en-US" altLang="zh-SG" sz="2800" dirty="0"/>
          </a:p>
          <a:p>
            <a:pPr algn="just"/>
            <a:r>
              <a:rPr lang="en-US" altLang="zh-SG" sz="2800" dirty="0"/>
              <a:t>God is the One who will </a:t>
            </a:r>
            <a:r>
              <a:rPr lang="en-US" altLang="zh-SG" sz="2800" dirty="0" err="1"/>
              <a:t>honour</a:t>
            </a:r>
            <a:r>
              <a:rPr lang="en-US" altLang="zh-SG" sz="2800" dirty="0"/>
              <a:t> good works, and vindicate the righteous in His perfect time and in His higher ways. </a:t>
            </a:r>
            <a:endParaRPr lang="zh-SG" altLang="en-US" sz="2800" dirty="0"/>
          </a:p>
        </p:txBody>
      </p:sp>
    </p:spTree>
    <p:extLst>
      <p:ext uri="{BB962C8B-B14F-4D97-AF65-F5344CB8AC3E}">
        <p14:creationId xmlns:p14="http://schemas.microsoft.com/office/powerpoint/2010/main" val="3634287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71550"/>
          </a:xfrm>
          <a:prstGeom prst="rect">
            <a:avLst/>
          </a:prstGeom>
          <a:solidFill>
            <a:srgbClr val="D93D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79512" y="0"/>
            <a:ext cx="7200800" cy="830997"/>
          </a:xfrm>
          <a:prstGeom prst="rect">
            <a:avLst/>
          </a:prstGeom>
          <a:noFill/>
        </p:spPr>
        <p:txBody>
          <a:bodyPr wrap="square" rtlCol="0">
            <a:spAutoFit/>
          </a:bodyPr>
          <a:lstStyle/>
          <a:p>
            <a:r>
              <a:rPr lang="en-US" sz="4800" b="1" dirty="0">
                <a:solidFill>
                  <a:schemeClr val="bg1"/>
                </a:solidFill>
              </a:rPr>
              <a:t>Phil 2:1-11 (The Message)</a:t>
            </a:r>
          </a:p>
        </p:txBody>
      </p:sp>
      <p:sp>
        <p:nvSpPr>
          <p:cNvPr id="4" name="TextBox 3"/>
          <p:cNvSpPr txBox="1"/>
          <p:nvPr/>
        </p:nvSpPr>
        <p:spPr>
          <a:xfrm>
            <a:off x="179512" y="1059582"/>
            <a:ext cx="8496944" cy="3970318"/>
          </a:xfrm>
          <a:prstGeom prst="rect">
            <a:avLst/>
          </a:prstGeom>
          <a:noFill/>
        </p:spPr>
        <p:txBody>
          <a:bodyPr wrap="square" rtlCol="0">
            <a:spAutoFit/>
          </a:bodyPr>
          <a:lstStyle/>
          <a:p>
            <a:pPr algn="just"/>
            <a:r>
              <a:rPr lang="en-US" altLang="zh-SG" sz="3600" dirty="0"/>
              <a:t>If you’ve gotten anything at all out of following Christ, if his love has made any difference in your life, if being in a community of the Spirit means anything to you, if you have a heart, if you </a:t>
            </a:r>
            <a:r>
              <a:rPr lang="en-US" altLang="zh-SG" sz="3600" i="1" dirty="0"/>
              <a:t>care</a:t>
            </a:r>
            <a:r>
              <a:rPr lang="en-US" altLang="zh-SG" sz="3600" dirty="0"/>
              <a:t>— then do me a favor: Agree with each other, love each other, be deep-spirited friends. </a:t>
            </a:r>
            <a:endParaRPr lang="zh-SG" altLang="en-US" sz="2400" dirty="0"/>
          </a:p>
        </p:txBody>
      </p:sp>
    </p:spTree>
    <p:extLst>
      <p:ext uri="{BB962C8B-B14F-4D97-AF65-F5344CB8AC3E}">
        <p14:creationId xmlns:p14="http://schemas.microsoft.com/office/powerpoint/2010/main" val="2881200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123479"/>
            <a:ext cx="7200800" cy="830997"/>
          </a:xfrm>
          <a:prstGeom prst="rect">
            <a:avLst/>
          </a:prstGeom>
          <a:noFill/>
        </p:spPr>
        <p:txBody>
          <a:bodyPr wrap="square" rtlCol="0">
            <a:spAutoFit/>
          </a:bodyPr>
          <a:lstStyle/>
          <a:p>
            <a:r>
              <a:rPr lang="en-US" sz="4800" b="1" dirty="0">
                <a:solidFill>
                  <a:schemeClr val="bg1"/>
                </a:solidFill>
              </a:rPr>
              <a:t>David’s Lament</a:t>
            </a:r>
          </a:p>
        </p:txBody>
      </p:sp>
      <p:sp>
        <p:nvSpPr>
          <p:cNvPr id="2" name="Rectangle 1"/>
          <p:cNvSpPr/>
          <p:nvPr/>
        </p:nvSpPr>
        <p:spPr>
          <a:xfrm>
            <a:off x="4644008" y="0"/>
            <a:ext cx="4499992" cy="51435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a:p>
        </p:txBody>
      </p:sp>
      <p:sp>
        <p:nvSpPr>
          <p:cNvPr id="6" name="Rectangle 5"/>
          <p:cNvSpPr/>
          <p:nvPr/>
        </p:nvSpPr>
        <p:spPr>
          <a:xfrm>
            <a:off x="0" y="0"/>
            <a:ext cx="4644008" cy="51435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a:p>
        </p:txBody>
      </p:sp>
    </p:spTree>
    <p:extLst>
      <p:ext uri="{BB962C8B-B14F-4D97-AF65-F5344CB8AC3E}">
        <p14:creationId xmlns:p14="http://schemas.microsoft.com/office/powerpoint/2010/main" val="2816950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771550"/>
          </a:xfrm>
          <a:prstGeom prst="rect">
            <a:avLst/>
          </a:prstGeom>
          <a:solidFill>
            <a:srgbClr val="D93D2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4000" b="1" dirty="0"/>
              <a:t>Life is but a Weaving</a:t>
            </a:r>
          </a:p>
        </p:txBody>
      </p:sp>
      <p:sp>
        <p:nvSpPr>
          <p:cNvPr id="2" name="TextBox 1"/>
          <p:cNvSpPr txBox="1"/>
          <p:nvPr/>
        </p:nvSpPr>
        <p:spPr>
          <a:xfrm>
            <a:off x="395536" y="1275606"/>
            <a:ext cx="8352928" cy="2677656"/>
          </a:xfrm>
          <a:prstGeom prst="rect">
            <a:avLst/>
          </a:prstGeom>
          <a:noFill/>
        </p:spPr>
        <p:txBody>
          <a:bodyPr wrap="square" rtlCol="0">
            <a:spAutoFit/>
          </a:bodyPr>
          <a:lstStyle/>
          <a:p>
            <a:r>
              <a:rPr lang="en-SG" altLang="zh-SG" sz="2800" b="1" dirty="0"/>
              <a:t>“My life is but a weaving</a:t>
            </a:r>
            <a:br>
              <a:rPr lang="en-SG" altLang="zh-SG" sz="2800" b="1" dirty="0"/>
            </a:br>
            <a:r>
              <a:rPr lang="en-SG" altLang="zh-SG" sz="2800" b="1" dirty="0"/>
              <a:t>Between my God and me.</a:t>
            </a:r>
            <a:br>
              <a:rPr lang="en-SG" altLang="zh-SG" sz="2800" b="1" dirty="0"/>
            </a:br>
            <a:r>
              <a:rPr lang="en-SG" altLang="zh-SG" sz="2800" b="1" dirty="0"/>
              <a:t>I cannot choose the </a:t>
            </a:r>
            <a:r>
              <a:rPr lang="en-SG" altLang="zh-SG" sz="2800" b="1" dirty="0" err="1"/>
              <a:t>colors</a:t>
            </a:r>
            <a:br>
              <a:rPr lang="en-SG" altLang="zh-SG" sz="2800" b="1" dirty="0"/>
            </a:br>
            <a:r>
              <a:rPr lang="en-SG" altLang="zh-SG" sz="2800" b="1" dirty="0"/>
              <a:t>He </a:t>
            </a:r>
            <a:r>
              <a:rPr lang="en-SG" altLang="zh-SG" sz="2800" b="1" dirty="0" err="1"/>
              <a:t>weaveth</a:t>
            </a:r>
            <a:r>
              <a:rPr lang="en-SG" altLang="zh-SG" sz="2800" b="1" dirty="0"/>
              <a:t> steadily.</a:t>
            </a:r>
            <a:br>
              <a:rPr lang="en-SG" altLang="zh-SG" sz="2800" b="1" dirty="0"/>
            </a:br>
            <a:br>
              <a:rPr lang="en-SG" altLang="zh-SG" sz="2800" b="1" dirty="0"/>
            </a:br>
            <a:endParaRPr lang="zh-SG" altLang="en-US" sz="2800" dirty="0"/>
          </a:p>
        </p:txBody>
      </p:sp>
    </p:spTree>
    <p:extLst>
      <p:ext uri="{BB962C8B-B14F-4D97-AF65-F5344CB8AC3E}">
        <p14:creationId xmlns:p14="http://schemas.microsoft.com/office/powerpoint/2010/main" val="3178642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771550"/>
          </a:xfrm>
          <a:prstGeom prst="rect">
            <a:avLst/>
          </a:prstGeom>
          <a:solidFill>
            <a:srgbClr val="D93D2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4000" b="1" dirty="0"/>
              <a:t>Life is but a Weaving</a:t>
            </a:r>
          </a:p>
        </p:txBody>
      </p:sp>
      <p:sp>
        <p:nvSpPr>
          <p:cNvPr id="2" name="TextBox 1"/>
          <p:cNvSpPr txBox="1"/>
          <p:nvPr/>
        </p:nvSpPr>
        <p:spPr>
          <a:xfrm>
            <a:off x="395536" y="1275606"/>
            <a:ext cx="8352928" cy="2677656"/>
          </a:xfrm>
          <a:prstGeom prst="rect">
            <a:avLst/>
          </a:prstGeom>
          <a:noFill/>
        </p:spPr>
        <p:txBody>
          <a:bodyPr wrap="square" rtlCol="0">
            <a:spAutoFit/>
          </a:bodyPr>
          <a:lstStyle/>
          <a:p>
            <a:r>
              <a:rPr lang="en-SG" altLang="zh-SG" sz="2800" b="1" dirty="0"/>
              <a:t>Oft’ times He </a:t>
            </a:r>
            <a:r>
              <a:rPr lang="en-SG" altLang="zh-SG" sz="2800" b="1" dirty="0" err="1"/>
              <a:t>weaveth</a:t>
            </a:r>
            <a:r>
              <a:rPr lang="en-SG" altLang="zh-SG" sz="2800" b="1" dirty="0"/>
              <a:t> sorrow;</a:t>
            </a:r>
            <a:br>
              <a:rPr lang="en-SG" altLang="zh-SG" sz="2800" b="1" dirty="0"/>
            </a:br>
            <a:r>
              <a:rPr lang="en-SG" altLang="zh-SG" sz="2800" b="1" dirty="0"/>
              <a:t>And I in foolish pride</a:t>
            </a:r>
            <a:br>
              <a:rPr lang="en-SG" altLang="zh-SG" sz="2800" b="1" dirty="0"/>
            </a:br>
            <a:r>
              <a:rPr lang="en-SG" altLang="zh-SG" sz="2800" b="1" dirty="0"/>
              <a:t>Forget He sees the upper</a:t>
            </a:r>
            <a:br>
              <a:rPr lang="en-SG" altLang="zh-SG" sz="2800" b="1" dirty="0"/>
            </a:br>
            <a:r>
              <a:rPr lang="en-SG" altLang="zh-SG" sz="2800" b="1" dirty="0"/>
              <a:t>And I the underside.</a:t>
            </a:r>
            <a:br>
              <a:rPr lang="en-SG" altLang="zh-SG" sz="2800" b="1" dirty="0"/>
            </a:br>
            <a:br>
              <a:rPr lang="en-SG" altLang="zh-SG" sz="2800" b="1" dirty="0"/>
            </a:br>
            <a:endParaRPr lang="zh-SG" altLang="en-US" sz="2800" dirty="0"/>
          </a:p>
        </p:txBody>
      </p:sp>
    </p:spTree>
    <p:extLst>
      <p:ext uri="{BB962C8B-B14F-4D97-AF65-F5344CB8AC3E}">
        <p14:creationId xmlns:p14="http://schemas.microsoft.com/office/powerpoint/2010/main" val="3781605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771550"/>
          </a:xfrm>
          <a:prstGeom prst="rect">
            <a:avLst/>
          </a:prstGeom>
          <a:solidFill>
            <a:srgbClr val="D93D2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4000" b="1" dirty="0"/>
              <a:t>Life is but a Weaving</a:t>
            </a:r>
          </a:p>
        </p:txBody>
      </p:sp>
      <p:sp>
        <p:nvSpPr>
          <p:cNvPr id="2" name="TextBox 1"/>
          <p:cNvSpPr txBox="1"/>
          <p:nvPr/>
        </p:nvSpPr>
        <p:spPr>
          <a:xfrm>
            <a:off x="395536" y="1275606"/>
            <a:ext cx="8352928" cy="2677656"/>
          </a:xfrm>
          <a:prstGeom prst="rect">
            <a:avLst/>
          </a:prstGeom>
          <a:noFill/>
        </p:spPr>
        <p:txBody>
          <a:bodyPr wrap="square" rtlCol="0">
            <a:spAutoFit/>
          </a:bodyPr>
          <a:lstStyle/>
          <a:p>
            <a:r>
              <a:rPr lang="en-SG" altLang="zh-SG" sz="2800" b="1" dirty="0"/>
              <a:t>Not ’til the loom is silent</a:t>
            </a:r>
            <a:br>
              <a:rPr lang="en-SG" altLang="zh-SG" sz="2800" b="1" dirty="0"/>
            </a:br>
            <a:r>
              <a:rPr lang="en-SG" altLang="zh-SG" sz="2800" b="1" dirty="0"/>
              <a:t>And the shuttles cease to fly</a:t>
            </a:r>
            <a:br>
              <a:rPr lang="en-SG" altLang="zh-SG" sz="2800" b="1" dirty="0"/>
            </a:br>
            <a:r>
              <a:rPr lang="en-SG" altLang="zh-SG" sz="2800" b="1" dirty="0"/>
              <a:t>Will God unroll the canvas</a:t>
            </a:r>
            <a:br>
              <a:rPr lang="en-SG" altLang="zh-SG" sz="2800" b="1" dirty="0"/>
            </a:br>
            <a:r>
              <a:rPr lang="en-SG" altLang="zh-SG" sz="2800" b="1" dirty="0"/>
              <a:t>And reveal the reason why.</a:t>
            </a:r>
            <a:br>
              <a:rPr lang="en-SG" altLang="zh-SG" sz="2800" b="1" dirty="0"/>
            </a:br>
            <a:br>
              <a:rPr lang="en-SG" altLang="zh-SG" sz="2800" b="1" dirty="0"/>
            </a:br>
            <a:endParaRPr lang="zh-SG" altLang="en-US" sz="2800" dirty="0"/>
          </a:p>
        </p:txBody>
      </p:sp>
    </p:spTree>
    <p:extLst>
      <p:ext uri="{BB962C8B-B14F-4D97-AF65-F5344CB8AC3E}">
        <p14:creationId xmlns:p14="http://schemas.microsoft.com/office/powerpoint/2010/main" val="539440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771550"/>
          </a:xfrm>
          <a:prstGeom prst="rect">
            <a:avLst/>
          </a:prstGeom>
          <a:solidFill>
            <a:srgbClr val="D93D2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4000" b="1" dirty="0"/>
              <a:t>Life is but a Weaving</a:t>
            </a:r>
          </a:p>
        </p:txBody>
      </p:sp>
      <p:sp>
        <p:nvSpPr>
          <p:cNvPr id="2" name="TextBox 1"/>
          <p:cNvSpPr txBox="1"/>
          <p:nvPr/>
        </p:nvSpPr>
        <p:spPr>
          <a:xfrm>
            <a:off x="395536" y="1275606"/>
            <a:ext cx="8352928" cy="2677656"/>
          </a:xfrm>
          <a:prstGeom prst="rect">
            <a:avLst/>
          </a:prstGeom>
          <a:noFill/>
        </p:spPr>
        <p:txBody>
          <a:bodyPr wrap="square" rtlCol="0">
            <a:spAutoFit/>
          </a:bodyPr>
          <a:lstStyle/>
          <a:p>
            <a:r>
              <a:rPr lang="en-SG" altLang="zh-SG" sz="2800" b="1" dirty="0"/>
              <a:t>The dark threads are as needful</a:t>
            </a:r>
            <a:br>
              <a:rPr lang="en-SG" altLang="zh-SG" sz="2800" b="1" dirty="0"/>
            </a:br>
            <a:r>
              <a:rPr lang="en-SG" altLang="zh-SG" sz="2800" b="1" dirty="0"/>
              <a:t>In the weaver’s </a:t>
            </a:r>
            <a:r>
              <a:rPr lang="en-SG" altLang="zh-SG" sz="2800" b="1" dirty="0" err="1"/>
              <a:t>skillful</a:t>
            </a:r>
            <a:r>
              <a:rPr lang="en-SG" altLang="zh-SG" sz="2800" b="1" dirty="0"/>
              <a:t> hand</a:t>
            </a:r>
            <a:br>
              <a:rPr lang="en-SG" altLang="zh-SG" sz="2800" b="1" dirty="0"/>
            </a:br>
            <a:r>
              <a:rPr lang="en-SG" altLang="zh-SG" sz="2800" b="1" dirty="0"/>
              <a:t>As the threads of gold and silver</a:t>
            </a:r>
            <a:br>
              <a:rPr lang="en-SG" altLang="zh-SG" sz="2800" b="1" dirty="0"/>
            </a:br>
            <a:r>
              <a:rPr lang="en-SG" altLang="zh-SG" sz="2800" b="1" dirty="0"/>
              <a:t>In the pattern He has planned</a:t>
            </a:r>
            <a:br>
              <a:rPr lang="en-SG" altLang="zh-SG" sz="2800" b="1" dirty="0"/>
            </a:br>
            <a:br>
              <a:rPr lang="en-SG" altLang="zh-SG" sz="2800" b="1" dirty="0"/>
            </a:br>
            <a:endParaRPr lang="zh-SG" altLang="en-US" sz="2800" dirty="0"/>
          </a:p>
        </p:txBody>
      </p:sp>
    </p:spTree>
    <p:extLst>
      <p:ext uri="{BB962C8B-B14F-4D97-AF65-F5344CB8AC3E}">
        <p14:creationId xmlns:p14="http://schemas.microsoft.com/office/powerpoint/2010/main" val="1305988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771550"/>
          </a:xfrm>
          <a:prstGeom prst="rect">
            <a:avLst/>
          </a:prstGeom>
          <a:solidFill>
            <a:srgbClr val="D93D2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4000" b="1" dirty="0"/>
              <a:t>Life is but a Weaving</a:t>
            </a:r>
          </a:p>
        </p:txBody>
      </p:sp>
      <p:sp>
        <p:nvSpPr>
          <p:cNvPr id="2" name="TextBox 1"/>
          <p:cNvSpPr txBox="1"/>
          <p:nvPr/>
        </p:nvSpPr>
        <p:spPr>
          <a:xfrm>
            <a:off x="395536" y="1275606"/>
            <a:ext cx="8352928" cy="2677656"/>
          </a:xfrm>
          <a:prstGeom prst="rect">
            <a:avLst/>
          </a:prstGeom>
          <a:noFill/>
        </p:spPr>
        <p:txBody>
          <a:bodyPr wrap="square" rtlCol="0">
            <a:spAutoFit/>
          </a:bodyPr>
          <a:lstStyle/>
          <a:p>
            <a:r>
              <a:rPr lang="en-SG" altLang="zh-SG" sz="2800" b="1" dirty="0"/>
              <a:t>He knows, He loves, He cares;</a:t>
            </a:r>
            <a:br>
              <a:rPr lang="en-SG" altLang="zh-SG" sz="2800" b="1" dirty="0"/>
            </a:br>
            <a:r>
              <a:rPr lang="en-SG" altLang="zh-SG" sz="2800" b="1" dirty="0"/>
              <a:t>Nothing this truth can dim.</a:t>
            </a:r>
            <a:br>
              <a:rPr lang="en-SG" altLang="zh-SG" sz="2800" b="1" dirty="0"/>
            </a:br>
            <a:r>
              <a:rPr lang="en-SG" altLang="zh-SG" sz="2800" b="1" dirty="0"/>
              <a:t>He gives the very best to those</a:t>
            </a:r>
            <a:br>
              <a:rPr lang="en-SG" altLang="zh-SG" sz="2800" b="1" dirty="0"/>
            </a:br>
            <a:r>
              <a:rPr lang="en-SG" altLang="zh-SG" sz="2800" b="1" dirty="0"/>
              <a:t>Who leave the choice to Him.” </a:t>
            </a:r>
          </a:p>
          <a:p>
            <a:br>
              <a:rPr lang="en-SG" altLang="zh-SG" sz="2800" dirty="0"/>
            </a:br>
            <a:r>
              <a:rPr lang="en-SG" altLang="zh-SG" sz="2800" dirty="0"/>
              <a:t>― </a:t>
            </a:r>
            <a:r>
              <a:rPr lang="en-SG" altLang="zh-SG" sz="2800" dirty="0">
                <a:hlinkClick r:id="rId2"/>
              </a:rPr>
              <a:t>Corrie ten Boom</a:t>
            </a:r>
            <a:r>
              <a:rPr lang="en-SG" altLang="zh-SG" sz="2800" dirty="0"/>
              <a:t> </a:t>
            </a:r>
            <a:endParaRPr lang="zh-SG" altLang="en-US" sz="2800" dirty="0"/>
          </a:p>
        </p:txBody>
      </p:sp>
    </p:spTree>
    <p:extLst>
      <p:ext uri="{BB962C8B-B14F-4D97-AF65-F5344CB8AC3E}">
        <p14:creationId xmlns:p14="http://schemas.microsoft.com/office/powerpoint/2010/main" val="898474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123479"/>
            <a:ext cx="7200800" cy="830997"/>
          </a:xfrm>
          <a:prstGeom prst="rect">
            <a:avLst/>
          </a:prstGeom>
          <a:noFill/>
        </p:spPr>
        <p:txBody>
          <a:bodyPr wrap="square" rtlCol="0">
            <a:spAutoFit/>
          </a:bodyPr>
          <a:lstStyle/>
          <a:p>
            <a:r>
              <a:rPr lang="en-US" sz="4800" b="1" dirty="0">
                <a:solidFill>
                  <a:schemeClr val="bg1"/>
                </a:solidFill>
              </a:rPr>
              <a:t>David’s Lament</a:t>
            </a:r>
          </a:p>
        </p:txBody>
      </p:sp>
      <p:sp>
        <p:nvSpPr>
          <p:cNvPr id="4" name="Rectangle 3"/>
          <p:cNvSpPr/>
          <p:nvPr/>
        </p:nvSpPr>
        <p:spPr>
          <a:xfrm>
            <a:off x="0" y="0"/>
            <a:ext cx="9144000" cy="51435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a:p>
        </p:txBody>
      </p:sp>
    </p:spTree>
    <p:extLst>
      <p:ext uri="{BB962C8B-B14F-4D97-AF65-F5344CB8AC3E}">
        <p14:creationId xmlns:p14="http://schemas.microsoft.com/office/powerpoint/2010/main" val="1163209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123479"/>
            <a:ext cx="7200800" cy="830997"/>
          </a:xfrm>
          <a:prstGeom prst="rect">
            <a:avLst/>
          </a:prstGeom>
          <a:noFill/>
        </p:spPr>
        <p:txBody>
          <a:bodyPr wrap="square" rtlCol="0">
            <a:spAutoFit/>
          </a:bodyPr>
          <a:lstStyle/>
          <a:p>
            <a:r>
              <a:rPr lang="en-US" sz="4800" b="1" dirty="0">
                <a:solidFill>
                  <a:schemeClr val="bg1"/>
                </a:solidFill>
              </a:rPr>
              <a:t>David’s Lament</a:t>
            </a:r>
          </a:p>
        </p:txBody>
      </p:sp>
      <p:sp>
        <p:nvSpPr>
          <p:cNvPr id="4" name="Rectangle 3"/>
          <p:cNvSpPr/>
          <p:nvPr/>
        </p:nvSpPr>
        <p:spPr>
          <a:xfrm>
            <a:off x="0" y="0"/>
            <a:ext cx="9144000" cy="51435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a:p>
        </p:txBody>
      </p:sp>
    </p:spTree>
    <p:extLst>
      <p:ext uri="{BB962C8B-B14F-4D97-AF65-F5344CB8AC3E}">
        <p14:creationId xmlns:p14="http://schemas.microsoft.com/office/powerpoint/2010/main" val="2355770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771550"/>
          </a:xfrm>
          <a:prstGeom prst="rect">
            <a:avLst/>
          </a:prstGeom>
          <a:solidFill>
            <a:srgbClr val="D93D2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4000" b="1" dirty="0"/>
              <a:t>In the end it will be alright..</a:t>
            </a:r>
          </a:p>
        </p:txBody>
      </p:sp>
      <p:sp>
        <p:nvSpPr>
          <p:cNvPr id="2" name="TextBox 1"/>
          <p:cNvSpPr txBox="1"/>
          <p:nvPr/>
        </p:nvSpPr>
        <p:spPr>
          <a:xfrm>
            <a:off x="395536" y="1275606"/>
            <a:ext cx="8352928" cy="1384995"/>
          </a:xfrm>
          <a:prstGeom prst="rect">
            <a:avLst/>
          </a:prstGeom>
          <a:noFill/>
        </p:spPr>
        <p:txBody>
          <a:bodyPr wrap="square" rtlCol="0">
            <a:spAutoFit/>
          </a:bodyPr>
          <a:lstStyle/>
          <a:p>
            <a:pPr algn="just"/>
            <a:r>
              <a:rPr lang="en-US" altLang="zh-SG" sz="2800" dirty="0"/>
              <a:t>“All things work for the good of those who love Him, and who have been called according to His purpose.” </a:t>
            </a:r>
          </a:p>
          <a:p>
            <a:pPr algn="just"/>
            <a:r>
              <a:rPr lang="en-US" altLang="zh-SG" sz="2800" dirty="0"/>
              <a:t>Rom 8:28</a:t>
            </a:r>
            <a:endParaRPr lang="zh-SG" altLang="en-US" sz="2800" dirty="0"/>
          </a:p>
        </p:txBody>
      </p:sp>
      <p:sp>
        <p:nvSpPr>
          <p:cNvPr id="3" name="Rectangle 2"/>
          <p:cNvSpPr/>
          <p:nvPr/>
        </p:nvSpPr>
        <p:spPr>
          <a:xfrm>
            <a:off x="2915816" y="2660601"/>
            <a:ext cx="3816424" cy="235942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a:p>
        </p:txBody>
      </p:sp>
    </p:spTree>
    <p:extLst>
      <p:ext uri="{BB962C8B-B14F-4D97-AF65-F5344CB8AC3E}">
        <p14:creationId xmlns:p14="http://schemas.microsoft.com/office/powerpoint/2010/main" val="139914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0"/>
            <a:ext cx="7200800" cy="830997"/>
          </a:xfrm>
          <a:prstGeom prst="rect">
            <a:avLst/>
          </a:prstGeom>
          <a:noFill/>
        </p:spPr>
        <p:txBody>
          <a:bodyPr wrap="square" rtlCol="0">
            <a:spAutoFit/>
          </a:bodyPr>
          <a:lstStyle/>
          <a:p>
            <a:r>
              <a:rPr lang="en-US" altLang="zh-SG" sz="4800" b="1" dirty="0">
                <a:solidFill>
                  <a:schemeClr val="bg1"/>
                </a:solidFill>
              </a:rPr>
              <a:t>Phil 2:1-11 (The Message)</a:t>
            </a:r>
            <a:endParaRPr lang="en-US" sz="4800" b="1" dirty="0">
              <a:solidFill>
                <a:schemeClr val="bg1"/>
              </a:solidFill>
            </a:endParaRPr>
          </a:p>
        </p:txBody>
      </p:sp>
      <p:sp>
        <p:nvSpPr>
          <p:cNvPr id="5" name="Rectangle 4"/>
          <p:cNvSpPr/>
          <p:nvPr/>
        </p:nvSpPr>
        <p:spPr>
          <a:xfrm>
            <a:off x="0" y="0"/>
            <a:ext cx="9144000" cy="51435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a:p>
        </p:txBody>
      </p:sp>
      <p:sp>
        <p:nvSpPr>
          <p:cNvPr id="2" name="Rectangle 1"/>
          <p:cNvSpPr/>
          <p:nvPr/>
        </p:nvSpPr>
        <p:spPr>
          <a:xfrm>
            <a:off x="5148064" y="195486"/>
            <a:ext cx="3456384" cy="635511"/>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SG" sz="2800" b="1" dirty="0">
                <a:solidFill>
                  <a:srgbClr val="D93D28"/>
                </a:solidFill>
              </a:rPr>
              <a:t>PALM SUNDAY</a:t>
            </a:r>
            <a:endParaRPr lang="zh-SG" altLang="en-US" sz="2800" b="1" dirty="0">
              <a:solidFill>
                <a:srgbClr val="D93D28"/>
              </a:solidFill>
            </a:endParaRPr>
          </a:p>
        </p:txBody>
      </p:sp>
    </p:spTree>
    <p:extLst>
      <p:ext uri="{BB962C8B-B14F-4D97-AF65-F5344CB8AC3E}">
        <p14:creationId xmlns:p14="http://schemas.microsoft.com/office/powerpoint/2010/main" val="3818672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71550"/>
          </a:xfrm>
          <a:prstGeom prst="rect">
            <a:avLst/>
          </a:prstGeom>
          <a:solidFill>
            <a:srgbClr val="D93D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79512" y="0"/>
            <a:ext cx="7200800" cy="830997"/>
          </a:xfrm>
          <a:prstGeom prst="rect">
            <a:avLst/>
          </a:prstGeom>
          <a:noFill/>
        </p:spPr>
        <p:txBody>
          <a:bodyPr wrap="square" rtlCol="0">
            <a:spAutoFit/>
          </a:bodyPr>
          <a:lstStyle/>
          <a:p>
            <a:r>
              <a:rPr lang="en-US" altLang="zh-SG" sz="4800" b="1" dirty="0">
                <a:solidFill>
                  <a:schemeClr val="bg1"/>
                </a:solidFill>
              </a:rPr>
              <a:t>Phil 2:1-11 (The Message)</a:t>
            </a:r>
            <a:endParaRPr lang="en-US" sz="4800" b="1" dirty="0">
              <a:solidFill>
                <a:schemeClr val="bg1"/>
              </a:solidFill>
            </a:endParaRPr>
          </a:p>
        </p:txBody>
      </p:sp>
      <p:sp>
        <p:nvSpPr>
          <p:cNvPr id="4" name="TextBox 3"/>
          <p:cNvSpPr txBox="1"/>
          <p:nvPr/>
        </p:nvSpPr>
        <p:spPr>
          <a:xfrm>
            <a:off x="323528" y="987574"/>
            <a:ext cx="8496944" cy="3785652"/>
          </a:xfrm>
          <a:prstGeom prst="rect">
            <a:avLst/>
          </a:prstGeom>
          <a:noFill/>
        </p:spPr>
        <p:txBody>
          <a:bodyPr wrap="square" rtlCol="0">
            <a:spAutoFit/>
          </a:bodyPr>
          <a:lstStyle/>
          <a:p>
            <a:pPr algn="just"/>
            <a:r>
              <a:rPr lang="en-US" altLang="zh-SG" sz="3600" dirty="0"/>
              <a:t>Don’t push your way to the front; don’t sweet-talk your way to the top. Put yourself aside, and help others get ahead. Don’t be obsessed with getting your own advantage. Forget yourselves long enough to lend a helping hand.</a:t>
            </a:r>
            <a:endParaRPr lang="zh-CN" altLang="zh-SG" sz="3600" dirty="0"/>
          </a:p>
          <a:p>
            <a:pPr algn="just"/>
            <a:endParaRPr lang="zh-SG" altLang="en-US" sz="2400" dirty="0"/>
          </a:p>
        </p:txBody>
      </p:sp>
    </p:spTree>
    <p:extLst>
      <p:ext uri="{BB962C8B-B14F-4D97-AF65-F5344CB8AC3E}">
        <p14:creationId xmlns:p14="http://schemas.microsoft.com/office/powerpoint/2010/main" val="3552115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0"/>
            <a:ext cx="7200800" cy="830997"/>
          </a:xfrm>
          <a:prstGeom prst="rect">
            <a:avLst/>
          </a:prstGeom>
          <a:noFill/>
        </p:spPr>
        <p:txBody>
          <a:bodyPr wrap="square" rtlCol="0">
            <a:spAutoFit/>
          </a:bodyPr>
          <a:lstStyle/>
          <a:p>
            <a:r>
              <a:rPr lang="en-US" altLang="zh-SG" sz="4800" b="1" dirty="0">
                <a:solidFill>
                  <a:schemeClr val="bg1"/>
                </a:solidFill>
              </a:rPr>
              <a:t>Phil 2:1-11 (The Message)</a:t>
            </a:r>
            <a:endParaRPr lang="en-US" sz="4800" b="1" dirty="0">
              <a:solidFill>
                <a:schemeClr val="bg1"/>
              </a:solidFill>
            </a:endParaRPr>
          </a:p>
        </p:txBody>
      </p:sp>
      <p:sp>
        <p:nvSpPr>
          <p:cNvPr id="5" name="Rectangle 4"/>
          <p:cNvSpPr/>
          <p:nvPr/>
        </p:nvSpPr>
        <p:spPr>
          <a:xfrm>
            <a:off x="0" y="0"/>
            <a:ext cx="9144000" cy="51435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a:p>
        </p:txBody>
      </p:sp>
      <p:sp>
        <p:nvSpPr>
          <p:cNvPr id="6" name="Rectangle 5"/>
          <p:cNvSpPr/>
          <p:nvPr/>
        </p:nvSpPr>
        <p:spPr>
          <a:xfrm>
            <a:off x="395536" y="555526"/>
            <a:ext cx="3600400" cy="1152128"/>
          </a:xfrm>
          <a:prstGeom prst="rect">
            <a:avLst/>
          </a:prstGeom>
          <a:solidFill>
            <a:schemeClr val="bg1">
              <a:lumMod val="6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SG" sz="3200" b="1" dirty="0">
                <a:solidFill>
                  <a:schemeClr val="bg1"/>
                </a:solidFill>
              </a:rPr>
              <a:t>Christ’s Humility</a:t>
            </a:r>
            <a:endParaRPr lang="zh-SG" altLang="en-US" sz="3200" b="1" dirty="0">
              <a:solidFill>
                <a:schemeClr val="bg1"/>
              </a:solidFill>
            </a:endParaRPr>
          </a:p>
        </p:txBody>
      </p:sp>
      <p:sp>
        <p:nvSpPr>
          <p:cNvPr id="7" name="Rectangle 6"/>
          <p:cNvSpPr/>
          <p:nvPr/>
        </p:nvSpPr>
        <p:spPr>
          <a:xfrm>
            <a:off x="4932040" y="555526"/>
            <a:ext cx="3960440" cy="1152128"/>
          </a:xfrm>
          <a:prstGeom prst="rect">
            <a:avLst/>
          </a:prstGeom>
          <a:solidFill>
            <a:schemeClr val="bg1">
              <a:lumMod val="6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SG" sz="3200" b="1" dirty="0">
                <a:solidFill>
                  <a:schemeClr val="bg1"/>
                </a:solidFill>
              </a:rPr>
              <a:t>We should be humble.</a:t>
            </a:r>
            <a:endParaRPr lang="zh-SG" altLang="en-US" sz="3200" b="1" dirty="0">
              <a:solidFill>
                <a:schemeClr val="bg1"/>
              </a:solidFill>
            </a:endParaRPr>
          </a:p>
        </p:txBody>
      </p:sp>
      <p:sp>
        <p:nvSpPr>
          <p:cNvPr id="8" name="Right Arrow 7"/>
          <p:cNvSpPr/>
          <p:nvPr/>
        </p:nvSpPr>
        <p:spPr>
          <a:xfrm>
            <a:off x="3995936" y="843558"/>
            <a:ext cx="936104" cy="57606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a:p>
        </p:txBody>
      </p:sp>
      <p:sp>
        <p:nvSpPr>
          <p:cNvPr id="9" name="Rectangle 8"/>
          <p:cNvSpPr/>
          <p:nvPr/>
        </p:nvSpPr>
        <p:spPr>
          <a:xfrm>
            <a:off x="395536" y="1995686"/>
            <a:ext cx="3600400" cy="1152128"/>
          </a:xfrm>
          <a:prstGeom prst="rect">
            <a:avLst/>
          </a:prstGeom>
          <a:solidFill>
            <a:schemeClr val="bg1">
              <a:lumMod val="6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SG" sz="3200" b="1" dirty="0">
                <a:solidFill>
                  <a:schemeClr val="bg1"/>
                </a:solidFill>
              </a:rPr>
              <a:t>Christ’s Incarnation</a:t>
            </a:r>
            <a:endParaRPr lang="zh-SG" altLang="en-US" sz="3200" b="1" dirty="0">
              <a:solidFill>
                <a:schemeClr val="bg1"/>
              </a:solidFill>
            </a:endParaRPr>
          </a:p>
        </p:txBody>
      </p:sp>
      <p:sp>
        <p:nvSpPr>
          <p:cNvPr id="10" name="Rectangle 9"/>
          <p:cNvSpPr/>
          <p:nvPr/>
        </p:nvSpPr>
        <p:spPr>
          <a:xfrm>
            <a:off x="4932040" y="1995686"/>
            <a:ext cx="3960440" cy="1512168"/>
          </a:xfrm>
          <a:prstGeom prst="rect">
            <a:avLst/>
          </a:prstGeom>
          <a:solidFill>
            <a:schemeClr val="bg1">
              <a:lumMod val="6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SG" sz="3200" b="1" dirty="0">
                <a:solidFill>
                  <a:schemeClr val="bg1"/>
                </a:solidFill>
              </a:rPr>
              <a:t>We should serve others in an incarnational manner.</a:t>
            </a:r>
            <a:endParaRPr lang="zh-SG" altLang="en-US" sz="3200" b="1" dirty="0">
              <a:solidFill>
                <a:schemeClr val="bg1"/>
              </a:solidFill>
            </a:endParaRPr>
          </a:p>
        </p:txBody>
      </p:sp>
      <p:sp>
        <p:nvSpPr>
          <p:cNvPr id="11" name="Right Arrow 10"/>
          <p:cNvSpPr/>
          <p:nvPr/>
        </p:nvSpPr>
        <p:spPr>
          <a:xfrm>
            <a:off x="3995936" y="2283718"/>
            <a:ext cx="936104" cy="57606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a:p>
        </p:txBody>
      </p:sp>
      <p:sp>
        <p:nvSpPr>
          <p:cNvPr id="12" name="Rectangle 11"/>
          <p:cNvSpPr/>
          <p:nvPr/>
        </p:nvSpPr>
        <p:spPr>
          <a:xfrm>
            <a:off x="395536" y="3723878"/>
            <a:ext cx="3600400" cy="1152128"/>
          </a:xfrm>
          <a:prstGeom prst="rect">
            <a:avLst/>
          </a:prstGeom>
          <a:solidFill>
            <a:schemeClr val="bg1">
              <a:lumMod val="6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SG" sz="3200" b="1" dirty="0">
                <a:solidFill>
                  <a:schemeClr val="bg1"/>
                </a:solidFill>
              </a:rPr>
              <a:t>Christ’s Exaltation</a:t>
            </a:r>
            <a:endParaRPr lang="zh-SG" altLang="en-US" sz="3200" b="1" dirty="0">
              <a:solidFill>
                <a:schemeClr val="bg1"/>
              </a:solidFill>
            </a:endParaRPr>
          </a:p>
        </p:txBody>
      </p:sp>
      <p:sp>
        <p:nvSpPr>
          <p:cNvPr id="13" name="Rectangle 12"/>
          <p:cNvSpPr/>
          <p:nvPr/>
        </p:nvSpPr>
        <p:spPr>
          <a:xfrm>
            <a:off x="4932040" y="3723878"/>
            <a:ext cx="4211960" cy="1296144"/>
          </a:xfrm>
          <a:prstGeom prst="rect">
            <a:avLst/>
          </a:prstGeom>
          <a:solidFill>
            <a:schemeClr val="bg1">
              <a:lumMod val="6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SG" sz="3200" b="1" dirty="0">
                <a:solidFill>
                  <a:schemeClr val="bg1"/>
                </a:solidFill>
              </a:rPr>
              <a:t>We should let God </a:t>
            </a:r>
          </a:p>
          <a:p>
            <a:pPr algn="ctr"/>
            <a:r>
              <a:rPr lang="en-US" altLang="zh-SG" sz="3200" b="1" dirty="0">
                <a:solidFill>
                  <a:schemeClr val="bg1"/>
                </a:solidFill>
              </a:rPr>
              <a:t>be God.</a:t>
            </a:r>
            <a:endParaRPr lang="zh-SG" altLang="en-US" sz="3200" b="1" dirty="0">
              <a:solidFill>
                <a:schemeClr val="bg1"/>
              </a:solidFill>
            </a:endParaRPr>
          </a:p>
        </p:txBody>
      </p:sp>
      <p:sp>
        <p:nvSpPr>
          <p:cNvPr id="14" name="Right Arrow 13"/>
          <p:cNvSpPr/>
          <p:nvPr/>
        </p:nvSpPr>
        <p:spPr>
          <a:xfrm>
            <a:off x="3995936" y="4011910"/>
            <a:ext cx="936104" cy="57606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a:p>
        </p:txBody>
      </p:sp>
    </p:spTree>
    <p:extLst>
      <p:ext uri="{BB962C8B-B14F-4D97-AF65-F5344CB8AC3E}">
        <p14:creationId xmlns:p14="http://schemas.microsoft.com/office/powerpoint/2010/main" val="2942802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71550"/>
          </a:xfrm>
          <a:prstGeom prst="rect">
            <a:avLst/>
          </a:prstGeom>
          <a:solidFill>
            <a:srgbClr val="D93D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79512" y="0"/>
            <a:ext cx="7200800" cy="830997"/>
          </a:xfrm>
          <a:prstGeom prst="rect">
            <a:avLst/>
          </a:prstGeom>
          <a:noFill/>
        </p:spPr>
        <p:txBody>
          <a:bodyPr wrap="square" rtlCol="0">
            <a:spAutoFit/>
          </a:bodyPr>
          <a:lstStyle/>
          <a:p>
            <a:r>
              <a:rPr lang="en-US" altLang="zh-SG" sz="4800" b="1" dirty="0">
                <a:solidFill>
                  <a:schemeClr val="bg1"/>
                </a:solidFill>
              </a:rPr>
              <a:t>Phil 2:1-11 (The Message)</a:t>
            </a:r>
            <a:endParaRPr lang="en-US" sz="4800" b="1" dirty="0">
              <a:solidFill>
                <a:schemeClr val="bg1"/>
              </a:solidFill>
            </a:endParaRPr>
          </a:p>
        </p:txBody>
      </p:sp>
      <p:sp>
        <p:nvSpPr>
          <p:cNvPr id="4" name="TextBox 3"/>
          <p:cNvSpPr txBox="1"/>
          <p:nvPr/>
        </p:nvSpPr>
        <p:spPr>
          <a:xfrm>
            <a:off x="323528" y="771152"/>
            <a:ext cx="8496944" cy="4524315"/>
          </a:xfrm>
          <a:prstGeom prst="rect">
            <a:avLst/>
          </a:prstGeom>
          <a:noFill/>
        </p:spPr>
        <p:txBody>
          <a:bodyPr wrap="square" rtlCol="0">
            <a:spAutoFit/>
          </a:bodyPr>
          <a:lstStyle/>
          <a:p>
            <a:pPr algn="just"/>
            <a:r>
              <a:rPr lang="en-US" altLang="zh-SG" sz="3600" dirty="0"/>
              <a:t>Think of yourselves the way Christ Jesus thought of himself. He had equal status with God but didn’t think so much of himself that he had to cling to the advantages of that status no matter what. Not at all. When the time came, he set aside the privileges of deity and took on the status of a slave, became </a:t>
            </a:r>
            <a:r>
              <a:rPr lang="en-US" altLang="zh-SG" sz="3600" i="1" dirty="0"/>
              <a:t>human</a:t>
            </a:r>
            <a:r>
              <a:rPr lang="en-US" altLang="zh-SG" sz="3600" dirty="0"/>
              <a:t>!</a:t>
            </a:r>
            <a:r>
              <a:rPr lang="en-US" altLang="zh-SG" sz="3600" i="1" dirty="0"/>
              <a:t> </a:t>
            </a:r>
            <a:endParaRPr lang="zh-SG" altLang="en-US" sz="2400" dirty="0"/>
          </a:p>
        </p:txBody>
      </p:sp>
    </p:spTree>
    <p:extLst>
      <p:ext uri="{BB962C8B-B14F-4D97-AF65-F5344CB8AC3E}">
        <p14:creationId xmlns:p14="http://schemas.microsoft.com/office/powerpoint/2010/main" val="2864233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71550"/>
          </a:xfrm>
          <a:prstGeom prst="rect">
            <a:avLst/>
          </a:prstGeom>
          <a:solidFill>
            <a:srgbClr val="D93D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79512" y="0"/>
            <a:ext cx="7200800" cy="830997"/>
          </a:xfrm>
          <a:prstGeom prst="rect">
            <a:avLst/>
          </a:prstGeom>
          <a:noFill/>
        </p:spPr>
        <p:txBody>
          <a:bodyPr wrap="square" rtlCol="0">
            <a:spAutoFit/>
          </a:bodyPr>
          <a:lstStyle/>
          <a:p>
            <a:r>
              <a:rPr lang="en-US" altLang="zh-SG" sz="4800" b="1" dirty="0">
                <a:solidFill>
                  <a:schemeClr val="bg1"/>
                </a:solidFill>
              </a:rPr>
              <a:t>Phil 2:1-11 (The Message)</a:t>
            </a:r>
            <a:endParaRPr lang="en-US" sz="4800" b="1" dirty="0">
              <a:solidFill>
                <a:schemeClr val="bg1"/>
              </a:solidFill>
            </a:endParaRPr>
          </a:p>
        </p:txBody>
      </p:sp>
      <p:sp>
        <p:nvSpPr>
          <p:cNvPr id="4" name="TextBox 3"/>
          <p:cNvSpPr txBox="1"/>
          <p:nvPr/>
        </p:nvSpPr>
        <p:spPr>
          <a:xfrm>
            <a:off x="323528" y="987574"/>
            <a:ext cx="8496944" cy="3785652"/>
          </a:xfrm>
          <a:prstGeom prst="rect">
            <a:avLst/>
          </a:prstGeom>
          <a:noFill/>
        </p:spPr>
        <p:txBody>
          <a:bodyPr wrap="square" rtlCol="0">
            <a:spAutoFit/>
          </a:bodyPr>
          <a:lstStyle/>
          <a:p>
            <a:pPr algn="just"/>
            <a:r>
              <a:rPr lang="en-US" altLang="zh-SG" sz="3600" dirty="0"/>
              <a:t>Having become human, he stayed human. It was an incredibly humbling process. He didn’t claim special privileges. Instead, he lived a selfless, obedient life and then died a selfless, obedient death—and the worst kind of death at that—a crucifixion.</a:t>
            </a:r>
            <a:endParaRPr lang="zh-CN" altLang="zh-SG" sz="3600" dirty="0"/>
          </a:p>
          <a:p>
            <a:pPr algn="just"/>
            <a:endParaRPr lang="zh-SG" altLang="en-US" sz="2400" dirty="0"/>
          </a:p>
        </p:txBody>
      </p:sp>
    </p:spTree>
    <p:extLst>
      <p:ext uri="{BB962C8B-B14F-4D97-AF65-F5344CB8AC3E}">
        <p14:creationId xmlns:p14="http://schemas.microsoft.com/office/powerpoint/2010/main" val="740489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71550"/>
          </a:xfrm>
          <a:prstGeom prst="rect">
            <a:avLst/>
          </a:prstGeom>
          <a:solidFill>
            <a:srgbClr val="D93D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79512" y="0"/>
            <a:ext cx="7200800" cy="830997"/>
          </a:xfrm>
          <a:prstGeom prst="rect">
            <a:avLst/>
          </a:prstGeom>
          <a:noFill/>
        </p:spPr>
        <p:txBody>
          <a:bodyPr wrap="square" rtlCol="0">
            <a:spAutoFit/>
          </a:bodyPr>
          <a:lstStyle/>
          <a:p>
            <a:r>
              <a:rPr lang="en-US" altLang="zh-SG" sz="4800" b="1" dirty="0">
                <a:solidFill>
                  <a:schemeClr val="bg1"/>
                </a:solidFill>
              </a:rPr>
              <a:t>Phil 2:1-11 (The Message)</a:t>
            </a:r>
            <a:endParaRPr lang="en-US" sz="4800" b="1" dirty="0">
              <a:solidFill>
                <a:schemeClr val="bg1"/>
              </a:solidFill>
            </a:endParaRPr>
          </a:p>
        </p:txBody>
      </p:sp>
      <p:sp>
        <p:nvSpPr>
          <p:cNvPr id="4" name="TextBox 3"/>
          <p:cNvSpPr txBox="1"/>
          <p:nvPr/>
        </p:nvSpPr>
        <p:spPr>
          <a:xfrm>
            <a:off x="323528" y="898354"/>
            <a:ext cx="8496944" cy="3539430"/>
          </a:xfrm>
          <a:prstGeom prst="rect">
            <a:avLst/>
          </a:prstGeom>
          <a:noFill/>
        </p:spPr>
        <p:txBody>
          <a:bodyPr wrap="square" rtlCol="0">
            <a:spAutoFit/>
          </a:bodyPr>
          <a:lstStyle/>
          <a:p>
            <a:pPr algn="just"/>
            <a:r>
              <a:rPr lang="en-US" altLang="zh-SG" sz="3200" dirty="0"/>
              <a:t>Because of that obedience, God lifted him high and honored him far beyond anyone or anything, ever, so that all created beings in heaven and on earth—even those long ago dead and buried—will bow in worship before this Jesus Christ, and call out in praise that he is the Master of all, to the glorious honor of God the Father.</a:t>
            </a:r>
            <a:endParaRPr lang="zh-SG" altLang="en-US" sz="2000" dirty="0"/>
          </a:p>
        </p:txBody>
      </p:sp>
    </p:spTree>
    <p:extLst>
      <p:ext uri="{BB962C8B-B14F-4D97-AF65-F5344CB8AC3E}">
        <p14:creationId xmlns:p14="http://schemas.microsoft.com/office/powerpoint/2010/main" val="2784670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323528" y="4211240"/>
            <a:ext cx="8755346" cy="923330"/>
          </a:xfrm>
          <a:prstGeom prst="rect">
            <a:avLst/>
          </a:prstGeom>
          <a:noFill/>
        </p:spPr>
        <p:txBody>
          <a:bodyPr wrap="none" rtlCol="0">
            <a:spAutoFit/>
          </a:bodyPr>
          <a:lstStyle/>
          <a:p>
            <a:r>
              <a:rPr lang="en-US" sz="5400" b="1" dirty="0">
                <a:solidFill>
                  <a:schemeClr val="bg1"/>
                </a:solidFill>
                <a:effectLst>
                  <a:outerShdw blurRad="50800" dist="38100" algn="l" rotWithShape="0">
                    <a:prstClr val="black">
                      <a:alpha val="40000"/>
                    </a:prstClr>
                  </a:outerShdw>
                </a:effectLst>
              </a:rPr>
              <a:t>HAVING THE MIND OF CHRIST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6800" y="0"/>
            <a:ext cx="3290400" cy="4258165"/>
          </a:xfrm>
          <a:prstGeom prst="rect">
            <a:avLst/>
          </a:prstGeom>
        </p:spPr>
      </p:pic>
    </p:spTree>
    <p:extLst>
      <p:ext uri="{BB962C8B-B14F-4D97-AF65-F5344CB8AC3E}">
        <p14:creationId xmlns:p14="http://schemas.microsoft.com/office/powerpoint/2010/main" val="3041676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0"/>
            <a:ext cx="7200800" cy="830997"/>
          </a:xfrm>
          <a:prstGeom prst="rect">
            <a:avLst/>
          </a:prstGeom>
          <a:noFill/>
        </p:spPr>
        <p:txBody>
          <a:bodyPr wrap="square" rtlCol="0">
            <a:spAutoFit/>
          </a:bodyPr>
          <a:lstStyle/>
          <a:p>
            <a:r>
              <a:rPr lang="en-US" altLang="zh-SG" sz="4800" b="1" dirty="0">
                <a:solidFill>
                  <a:schemeClr val="bg1"/>
                </a:solidFill>
              </a:rPr>
              <a:t>Phil 2:1-11 (The Message)</a:t>
            </a:r>
            <a:endParaRPr lang="en-US" sz="4800" b="1" dirty="0">
              <a:solidFill>
                <a:schemeClr val="bg1"/>
              </a:solidFill>
            </a:endParaRPr>
          </a:p>
        </p:txBody>
      </p:sp>
      <p:sp>
        <p:nvSpPr>
          <p:cNvPr id="5" name="Rectangle 4"/>
          <p:cNvSpPr/>
          <p:nvPr/>
        </p:nvSpPr>
        <p:spPr>
          <a:xfrm>
            <a:off x="0" y="0"/>
            <a:ext cx="9144000" cy="51435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a:p>
        </p:txBody>
      </p:sp>
      <p:sp>
        <p:nvSpPr>
          <p:cNvPr id="2" name="TextBox 1"/>
          <p:cNvSpPr txBox="1"/>
          <p:nvPr/>
        </p:nvSpPr>
        <p:spPr>
          <a:xfrm>
            <a:off x="3923928" y="47278"/>
            <a:ext cx="5040560" cy="5262979"/>
          </a:xfrm>
          <a:prstGeom prst="rect">
            <a:avLst/>
          </a:prstGeom>
          <a:noFill/>
        </p:spPr>
        <p:txBody>
          <a:bodyPr wrap="square" rtlCol="0">
            <a:spAutoFit/>
          </a:bodyPr>
          <a:lstStyle/>
          <a:p>
            <a:pPr marL="514350" indent="-514350">
              <a:buAutoNum type="arabicPeriod"/>
            </a:pPr>
            <a:r>
              <a:rPr lang="en-US" altLang="zh-SG" sz="4800" b="1" dirty="0">
                <a:solidFill>
                  <a:schemeClr val="bg1"/>
                </a:solidFill>
              </a:rPr>
              <a:t>Christ’s Humility</a:t>
            </a:r>
          </a:p>
          <a:p>
            <a:pPr marL="514350" indent="-514350">
              <a:buAutoNum type="arabicPeriod"/>
            </a:pPr>
            <a:endParaRPr lang="en-US" altLang="zh-SG" sz="4800" b="1" dirty="0">
              <a:solidFill>
                <a:schemeClr val="bg1"/>
              </a:solidFill>
            </a:endParaRPr>
          </a:p>
          <a:p>
            <a:pPr marL="514350" indent="-514350">
              <a:buAutoNum type="arabicPeriod"/>
            </a:pPr>
            <a:r>
              <a:rPr lang="en-US" altLang="zh-SG" sz="4800" b="1" dirty="0">
                <a:solidFill>
                  <a:schemeClr val="bg1"/>
                </a:solidFill>
              </a:rPr>
              <a:t>Christ’s Incarnation</a:t>
            </a:r>
          </a:p>
          <a:p>
            <a:pPr marL="514350" indent="-514350">
              <a:buAutoNum type="arabicPeriod"/>
            </a:pPr>
            <a:endParaRPr lang="en-US" altLang="zh-SG" sz="4800" b="1" dirty="0">
              <a:solidFill>
                <a:schemeClr val="bg1"/>
              </a:solidFill>
            </a:endParaRPr>
          </a:p>
          <a:p>
            <a:pPr marL="514350" indent="-514350">
              <a:buAutoNum type="arabicPeriod"/>
            </a:pPr>
            <a:r>
              <a:rPr lang="en-US" altLang="zh-SG" sz="4800" b="1" dirty="0">
                <a:solidFill>
                  <a:schemeClr val="bg1"/>
                </a:solidFill>
              </a:rPr>
              <a:t>Christ’s exaltation</a:t>
            </a:r>
            <a:endParaRPr lang="zh-SG" altLang="en-US" sz="4800" b="1" dirty="0">
              <a:solidFill>
                <a:schemeClr val="bg1"/>
              </a:solidFill>
            </a:endParaRPr>
          </a:p>
        </p:txBody>
      </p:sp>
    </p:spTree>
    <p:extLst>
      <p:ext uri="{BB962C8B-B14F-4D97-AF65-F5344CB8AC3E}">
        <p14:creationId xmlns:p14="http://schemas.microsoft.com/office/powerpoint/2010/main" val="235434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771550"/>
          </a:xfrm>
          <a:prstGeom prst="rect">
            <a:avLst/>
          </a:prstGeom>
          <a:solidFill>
            <a:srgbClr val="D93D2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4000" b="1" dirty="0"/>
              <a:t>Christ’s Humility</a:t>
            </a:r>
          </a:p>
        </p:txBody>
      </p:sp>
      <p:sp>
        <p:nvSpPr>
          <p:cNvPr id="2" name="TextBox 1"/>
          <p:cNvSpPr txBox="1"/>
          <p:nvPr/>
        </p:nvSpPr>
        <p:spPr>
          <a:xfrm>
            <a:off x="395536" y="915566"/>
            <a:ext cx="8352928" cy="3108543"/>
          </a:xfrm>
          <a:prstGeom prst="rect">
            <a:avLst/>
          </a:prstGeom>
          <a:noFill/>
        </p:spPr>
        <p:txBody>
          <a:bodyPr wrap="square" rtlCol="0">
            <a:spAutoFit/>
          </a:bodyPr>
          <a:lstStyle/>
          <a:p>
            <a:pPr algn="just"/>
            <a:r>
              <a:rPr lang="en-SG" altLang="zh-SG" sz="2800" dirty="0"/>
              <a:t>“Christ did not empty Himself of deity, but of its outward manifestation. He emptied Himself by taking the form of a servant. .. To achieve the divine purpose of becoming the </a:t>
            </a:r>
            <a:r>
              <a:rPr lang="en-SG" altLang="zh-SG" sz="2800" dirty="0" err="1"/>
              <a:t>Savior</a:t>
            </a:r>
            <a:r>
              <a:rPr lang="en-SG" altLang="zh-SG" sz="2800" dirty="0"/>
              <a:t>, the divine glory needed to be veiled. Christ voluntarily, moment by moment, submitted to human limitations apart from sin.” </a:t>
            </a:r>
          </a:p>
          <a:p>
            <a:pPr algn="just"/>
            <a:r>
              <a:rPr lang="en-SG" altLang="zh-SG" sz="2800" dirty="0"/>
              <a:t>~ John </a:t>
            </a:r>
            <a:r>
              <a:rPr lang="en-SG" altLang="zh-SG" sz="2800" dirty="0" err="1"/>
              <a:t>Walvoord</a:t>
            </a:r>
            <a:endParaRPr lang="zh-SG" altLang="en-US" sz="2800" dirty="0"/>
          </a:p>
        </p:txBody>
      </p:sp>
    </p:spTree>
    <p:extLst>
      <p:ext uri="{BB962C8B-B14F-4D97-AF65-F5344CB8AC3E}">
        <p14:creationId xmlns:p14="http://schemas.microsoft.com/office/powerpoint/2010/main" val="2714170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7336</TotalTime>
  <Words>827</Words>
  <Application>Microsoft Macintosh PowerPoint</Application>
  <PresentationFormat>On-screen Show (16:9)</PresentationFormat>
  <Paragraphs>77</Paragraphs>
  <Slides>30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宋体</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Rise of David  King of Israel</dc:title>
  <dc:creator>veron</dc:creator>
  <cp:lastModifiedBy>Stone Forest</cp:lastModifiedBy>
  <cp:revision>124</cp:revision>
  <dcterms:created xsi:type="dcterms:W3CDTF">2017-04-10T09:23:44Z</dcterms:created>
  <dcterms:modified xsi:type="dcterms:W3CDTF">2018-03-24T09:54:03Z</dcterms:modified>
</cp:coreProperties>
</file>