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363" r:id="rId2"/>
    <p:sldId id="385" r:id="rId3"/>
    <p:sldId id="386" r:id="rId4"/>
    <p:sldId id="387" r:id="rId5"/>
    <p:sldId id="388" r:id="rId6"/>
    <p:sldId id="389" r:id="rId7"/>
    <p:sldId id="390" r:id="rId8"/>
    <p:sldId id="392" r:id="rId9"/>
    <p:sldId id="391" r:id="rId10"/>
    <p:sldId id="378" r:id="rId11"/>
    <p:sldId id="370" r:id="rId12"/>
    <p:sldId id="384" r:id="rId1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r">
              <a:defRPr sz="1200"/>
            </a:lvl1pPr>
          </a:lstStyle>
          <a:p>
            <a:fld id="{5F795FFC-9EED-489B-BE86-2099DB3CF94B}" type="datetimeFigureOut">
              <a:rPr lang="en-SG" smtClean="0"/>
              <a:t>5/1/2018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r">
              <a:defRPr sz="1200"/>
            </a:lvl1pPr>
          </a:lstStyle>
          <a:p>
            <a:fld id="{A45AE6C5-87D4-45D1-87A1-06FDEB56205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0201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98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49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1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0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53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14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1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31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11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8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DB778-ABBF-4D72-892F-D20BA3A1A178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57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S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hey were wise because </a:t>
            </a:r>
          </a:p>
          <a:p>
            <a:pPr algn="ctr"/>
            <a:r>
              <a:rPr lang="en-S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were expecting </a:t>
            </a:r>
            <a:r>
              <a:rPr lang="en-S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searching</a:t>
            </a:r>
            <a:endParaRPr lang="en-SG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3651"/>
            <a:ext cx="12192000" cy="83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265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719971"/>
            <a:ext cx="12192000" cy="10618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n-SG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SG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bow in humble adoration</a:t>
            </a:r>
          </a:p>
        </p:txBody>
      </p:sp>
    </p:spTree>
    <p:extLst>
      <p:ext uri="{BB962C8B-B14F-4D97-AF65-F5344CB8AC3E}">
        <p14:creationId xmlns:p14="http://schemas.microsoft.com/office/powerpoint/2010/main" val="35262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S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were wise because </a:t>
            </a:r>
          </a:p>
          <a:p>
            <a:pPr algn="ctr"/>
            <a:r>
              <a:rPr lang="en-S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S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followed God’s </a:t>
            </a:r>
            <a:r>
              <a:rPr lang="en-S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endParaRPr lang="en-SG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257800"/>
            <a:ext cx="121920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S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were wise because </a:t>
            </a:r>
          </a:p>
          <a:p>
            <a:pPr algn="ctr"/>
            <a:r>
              <a:rPr lang="en-S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S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hey </a:t>
            </a:r>
            <a:r>
              <a:rPr lang="en-S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recognised who this king was</a:t>
            </a:r>
            <a:endParaRPr lang="en-SG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943600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GOLD - </a:t>
            </a:r>
            <a:r>
              <a:rPr lang="en-SG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Kingship</a:t>
            </a:r>
            <a:endParaRPr lang="en-SG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943600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FRANKINCENSE – Divine Priesthood</a:t>
            </a:r>
            <a:endParaRPr lang="en-SG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943600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MYRRH – Sacrificial Death on the Cross </a:t>
            </a:r>
            <a:endParaRPr lang="en-SG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495800"/>
            <a:ext cx="12192000" cy="240065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worshipped </a:t>
            </a:r>
            <a:r>
              <a:rPr lang="en-SG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</a:p>
          <a:p>
            <a:pPr algn="ctr"/>
            <a:r>
              <a:rPr lang="en-SG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v2</a:t>
            </a:r>
            <a:r>
              <a:rPr lang="en-SG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SG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saw his star in the east and we came to worship him’</a:t>
            </a:r>
          </a:p>
        </p:txBody>
      </p:sp>
    </p:spTree>
    <p:extLst>
      <p:ext uri="{BB962C8B-B14F-4D97-AF65-F5344CB8AC3E}">
        <p14:creationId xmlns:p14="http://schemas.microsoft.com/office/powerpoint/2010/main" val="41100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SG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SG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seeing the child they bowed down and worshipped him </a:t>
            </a:r>
            <a:endParaRPr lang="en-SG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49500</TotalTime>
  <Words>76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Cook</dc:creator>
  <cp:lastModifiedBy>H Leonardi</cp:lastModifiedBy>
  <cp:revision>246</cp:revision>
  <cp:lastPrinted>2018-01-05T05:17:52Z</cp:lastPrinted>
  <dcterms:created xsi:type="dcterms:W3CDTF">2015-09-05T04:15:40Z</dcterms:created>
  <dcterms:modified xsi:type="dcterms:W3CDTF">2018-01-05T10:34:41Z</dcterms:modified>
</cp:coreProperties>
</file>