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363" r:id="rId2"/>
    <p:sldId id="385" r:id="rId3"/>
    <p:sldId id="386" r:id="rId4"/>
    <p:sldId id="401" r:id="rId5"/>
    <p:sldId id="402" r:id="rId6"/>
    <p:sldId id="389" r:id="rId7"/>
    <p:sldId id="387" r:id="rId8"/>
    <p:sldId id="403" r:id="rId9"/>
    <p:sldId id="404" r:id="rId10"/>
    <p:sldId id="405" r:id="rId11"/>
    <p:sldId id="406" r:id="rId12"/>
    <p:sldId id="391" r:id="rId13"/>
    <p:sldId id="388" r:id="rId14"/>
    <p:sldId id="407" r:id="rId15"/>
    <p:sldId id="408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5F795FFC-9EED-489B-BE86-2099DB3CF94B}" type="datetimeFigureOut">
              <a:rPr lang="en-SG" smtClean="0"/>
              <a:t>16/3/2018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A45AE6C5-87D4-45D1-87A1-06FDEB56205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0201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98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9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0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3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1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1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8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B778-ABBF-4D72-892F-D20BA3A1A178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8833D-78BF-4D5E-8030-A243A35CF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7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" y="-11724"/>
            <a:ext cx="5926015" cy="4444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53" y="1956287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411450"/>
            <a:ext cx="12192000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v27 But for this purpose I have come to this hour. Father, glorify your name.”</a:t>
            </a:r>
          </a:p>
        </p:txBody>
      </p:sp>
    </p:spTree>
    <p:extLst>
      <p:ext uri="{BB962C8B-B14F-4D97-AF65-F5344CB8AC3E}">
        <p14:creationId xmlns:p14="http://schemas.microsoft.com/office/powerpoint/2010/main" val="27387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057233"/>
            <a:ext cx="12192000" cy="28007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Obedience of Death  </a:t>
            </a:r>
            <a:endParaRPr lang="en-SG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v24 </a:t>
            </a:r>
            <a:r>
              <a:rPr lang="en-SG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a grain of wheat falls into the earth and dies, it remains alone; but if it dies, it bears much fruit.</a:t>
            </a:r>
          </a:p>
        </p:txBody>
      </p:sp>
    </p:spTree>
    <p:extLst>
      <p:ext uri="{BB962C8B-B14F-4D97-AF65-F5344CB8AC3E}">
        <p14:creationId xmlns:p14="http://schemas.microsoft.com/office/powerpoint/2010/main" val="25749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80125"/>
            <a:ext cx="12192000" cy="34778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v25-26 Whoever loves his life loses it, and whoever hates his life in this world will keep it for eternal life. If anyone serves me, he must follow </a:t>
            </a:r>
            <a:r>
              <a:rPr lang="en-SG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me; and where I am, there will my servant be also.   </a:t>
            </a:r>
            <a:endParaRPr lang="en-SG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43600"/>
            <a:ext cx="121920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own Obedience of Death</a:t>
            </a:r>
            <a:endParaRPr lang="en-SG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we want to see Jesus then we must look death in the face</a:t>
            </a:r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die to self </a:t>
            </a:r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live 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Christ 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635000"/>
            <a:ext cx="6477000" cy="8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 not sit still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be obstinate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 not obey the </a:t>
            </a:r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</a:t>
            </a:r>
          </a:p>
          <a:p>
            <a:pPr algn="ctr"/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 </a:t>
            </a:r>
            <a:r>
              <a:rPr lang="en-SG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boundaries</a:t>
            </a:r>
            <a:endParaRPr lang="en-SG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v22 “The hour has come for the Son of Man to be glorified”</a:t>
            </a:r>
            <a:endParaRPr lang="en-SG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057233"/>
            <a:ext cx="12192000" cy="280076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Obedience of Death  </a:t>
            </a:r>
            <a:endParaRPr lang="en-SG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v24 </a:t>
            </a:r>
            <a:r>
              <a:rPr lang="en-SG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a grain of wheat falls into the earth and dies, it remains alone; but if it dies, it bears much fruit.</a:t>
            </a:r>
          </a:p>
        </p:txBody>
      </p:sp>
    </p:spTree>
    <p:extLst>
      <p:ext uri="{BB962C8B-B14F-4D97-AF65-F5344CB8AC3E}">
        <p14:creationId xmlns:p14="http://schemas.microsoft.com/office/powerpoint/2010/main" val="7993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734342"/>
            <a:ext cx="12192000" cy="21236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Obedience of Death </a:t>
            </a:r>
            <a:endParaRPr lang="en-SG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v27 </a:t>
            </a:r>
            <a:r>
              <a:rPr lang="en-SG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“Now is my soul troubled. And what shall I say? ‘Father, save me from this hour’?</a:t>
            </a:r>
          </a:p>
        </p:txBody>
      </p:sp>
    </p:spTree>
    <p:extLst>
      <p:ext uri="{BB962C8B-B14F-4D97-AF65-F5344CB8AC3E}">
        <p14:creationId xmlns:p14="http://schemas.microsoft.com/office/powerpoint/2010/main" val="39631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411450"/>
            <a:ext cx="12192000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2:8 “he humbled himself by becoming obedient to </a:t>
            </a:r>
            <a:r>
              <a:rPr lang="en-SG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- even </a:t>
            </a:r>
            <a:r>
              <a:rPr lang="en-SG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on a cross!</a:t>
            </a:r>
          </a:p>
        </p:txBody>
      </p:sp>
    </p:spTree>
    <p:extLst>
      <p:ext uri="{BB962C8B-B14F-4D97-AF65-F5344CB8AC3E}">
        <p14:creationId xmlns:p14="http://schemas.microsoft.com/office/powerpoint/2010/main" val="27969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52322</TotalTime>
  <Words>235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Cook</dc:creator>
  <cp:lastModifiedBy>Peter Cook</cp:lastModifiedBy>
  <cp:revision>274</cp:revision>
  <cp:lastPrinted>2018-01-13T04:56:44Z</cp:lastPrinted>
  <dcterms:created xsi:type="dcterms:W3CDTF">2015-09-05T04:15:40Z</dcterms:created>
  <dcterms:modified xsi:type="dcterms:W3CDTF">2018-03-17T06:21:08Z</dcterms:modified>
</cp:coreProperties>
</file>