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7"/>
  </p:handoutMasterIdLst>
  <p:sldIdLst>
    <p:sldId id="355" r:id="rId2"/>
    <p:sldId id="370" r:id="rId3"/>
    <p:sldId id="371" r:id="rId4"/>
    <p:sldId id="341" r:id="rId5"/>
    <p:sldId id="374" r:id="rId6"/>
    <p:sldId id="366" r:id="rId7"/>
    <p:sldId id="372" r:id="rId8"/>
    <p:sldId id="375" r:id="rId9"/>
    <p:sldId id="365" r:id="rId10"/>
    <p:sldId id="364" r:id="rId11"/>
    <p:sldId id="363" r:id="rId12"/>
    <p:sldId id="373" r:id="rId13"/>
    <p:sldId id="377" r:id="rId14"/>
    <p:sldId id="309" r:id="rId15"/>
    <p:sldId id="376" r:id="rId16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55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398" tIns="45699" rIns="91398" bIns="45699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398" tIns="45699" rIns="91398" bIns="45699" rtlCol="0"/>
          <a:lstStyle>
            <a:lvl1pPr algn="r">
              <a:defRPr sz="1200"/>
            </a:lvl1pPr>
          </a:lstStyle>
          <a:p>
            <a:fld id="{5F795FFC-9EED-489B-BE86-2099DB3CF94B}" type="datetimeFigureOut">
              <a:rPr lang="en-SG" smtClean="0"/>
              <a:t>14/12/2017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398" tIns="45699" rIns="91398" bIns="45699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398" tIns="45699" rIns="91398" bIns="45699" rtlCol="0" anchor="b"/>
          <a:lstStyle>
            <a:lvl1pPr algn="r">
              <a:defRPr sz="1200"/>
            </a:lvl1pPr>
          </a:lstStyle>
          <a:p>
            <a:fld id="{A45AE6C5-87D4-45D1-87A1-06FDEB56205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602012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B778-ABBF-4D72-892F-D20BA3A1A178}" type="datetimeFigureOut">
              <a:rPr lang="en-GB" smtClean="0"/>
              <a:t>14/12/2017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8833D-78BF-4D5E-8030-A243A35CF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989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B778-ABBF-4D72-892F-D20BA3A1A178}" type="datetimeFigureOut">
              <a:rPr lang="en-GB" smtClean="0"/>
              <a:t>14/12/2017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8833D-78BF-4D5E-8030-A243A35CF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498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B778-ABBF-4D72-892F-D20BA3A1A178}" type="datetimeFigureOut">
              <a:rPr lang="en-GB" smtClean="0"/>
              <a:t>14/12/2017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8833D-78BF-4D5E-8030-A243A35CF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111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B778-ABBF-4D72-892F-D20BA3A1A178}" type="datetimeFigureOut">
              <a:rPr lang="en-GB" smtClean="0"/>
              <a:t>14/12/2017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8833D-78BF-4D5E-8030-A243A35CF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809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B778-ABBF-4D72-892F-D20BA3A1A178}" type="datetimeFigureOut">
              <a:rPr lang="en-GB" smtClean="0"/>
              <a:t>14/12/2017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8833D-78BF-4D5E-8030-A243A35CF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531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B778-ABBF-4D72-892F-D20BA3A1A178}" type="datetimeFigureOut">
              <a:rPr lang="en-GB" smtClean="0"/>
              <a:t>14/12/2017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8833D-78BF-4D5E-8030-A243A35CF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140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B778-ABBF-4D72-892F-D20BA3A1A178}" type="datetimeFigureOut">
              <a:rPr lang="en-GB" smtClean="0"/>
              <a:t>14/12/2017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8833D-78BF-4D5E-8030-A243A35CF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210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B778-ABBF-4D72-892F-D20BA3A1A178}" type="datetimeFigureOut">
              <a:rPr lang="en-GB" smtClean="0"/>
              <a:t>14/12/2017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8833D-78BF-4D5E-8030-A243A35CF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8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B778-ABBF-4D72-892F-D20BA3A1A178}" type="datetimeFigureOut">
              <a:rPr lang="en-GB" smtClean="0"/>
              <a:t>14/12/2017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8833D-78BF-4D5E-8030-A243A35CF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312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B778-ABBF-4D72-892F-D20BA3A1A178}" type="datetimeFigureOut">
              <a:rPr lang="en-GB" smtClean="0"/>
              <a:t>14/12/2017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8833D-78BF-4D5E-8030-A243A35CF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115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B778-ABBF-4D72-892F-D20BA3A1A178}" type="datetimeFigureOut">
              <a:rPr lang="en-GB" smtClean="0"/>
              <a:t>14/12/2017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8833D-78BF-4D5E-8030-A243A35CF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382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DB778-ABBF-4D72-892F-D20BA3A1A178}" type="datetimeFigureOut">
              <a:rPr lang="en-GB" smtClean="0"/>
              <a:t>14/12/2017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8833D-78BF-4D5E-8030-A243A35CF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575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" y="41493"/>
            <a:ext cx="120396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Voice of Comfort</a:t>
            </a:r>
            <a:endParaRPr lang="en-SG" sz="4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SG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Isaiah 40:1-3a</a:t>
            </a:r>
          </a:p>
          <a:p>
            <a:pPr algn="ctr"/>
            <a:r>
              <a:rPr lang="en-SG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Comfort</a:t>
            </a:r>
            <a:r>
              <a:rPr lang="en-SG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comfort my people, says your God. </a:t>
            </a:r>
            <a:r>
              <a:rPr lang="en-SG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 </a:t>
            </a:r>
            <a:r>
              <a:rPr lang="en-SG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tenderly to Jerusalem, and cry to </a:t>
            </a:r>
            <a:r>
              <a:rPr lang="en-SG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that </a:t>
            </a:r>
            <a:r>
              <a:rPr lang="en-SG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warfare is ended, that her iniquity is pardoned, that she has received from the LORD's hand double for all her sins</a:t>
            </a:r>
            <a:r>
              <a:rPr lang="en-SG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SG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voice cries: “In the wilderness prepare the way of the LORD; </a:t>
            </a:r>
          </a:p>
        </p:txBody>
      </p:sp>
    </p:spTree>
    <p:extLst>
      <p:ext uri="{BB962C8B-B14F-4D97-AF65-F5344CB8AC3E}">
        <p14:creationId xmlns:p14="http://schemas.microsoft.com/office/powerpoint/2010/main" val="286075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47650"/>
            <a:ext cx="11480801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3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8674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PREPARING THE WAY FOR KING JESUS</a:t>
            </a:r>
            <a:endParaRPr lang="en-SG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57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25780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straight roads for the coming King (Mark 1:3)</a:t>
            </a:r>
            <a:endParaRPr lang="en-SG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36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105400"/>
            <a:ext cx="12192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SG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SG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glory of the LORD shall be revealed - and all flesh shall see it</a:t>
            </a:r>
            <a:endParaRPr lang="en-SG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69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888504"/>
            <a:ext cx="121920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SG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SG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Announcers </a:t>
            </a:r>
            <a:r>
              <a:rPr lang="en-S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Good </a:t>
            </a:r>
            <a:r>
              <a:rPr lang="en-SG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</a:t>
            </a:r>
            <a:endParaRPr lang="en-SG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79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715000"/>
            <a:ext cx="121920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SG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SG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v8 the word of our God will stand forever</a:t>
            </a:r>
            <a:r>
              <a:rPr lang="en-SG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SG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9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" y="5943600"/>
            <a:ext cx="1203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Comfort, comfort my people</a:t>
            </a:r>
            <a:endParaRPr lang="en-SG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23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3903345"/>
            <a:ext cx="121920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Voice Calling for Preparation </a:t>
            </a:r>
          </a:p>
          <a:p>
            <a:pPr algn="ctr"/>
            <a:r>
              <a:rPr lang="en-SG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v3 A voice cries: “In the wilderness prepare the way of the </a:t>
            </a:r>
            <a:r>
              <a:rPr lang="en-SG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LORD </a:t>
            </a:r>
            <a:r>
              <a:rPr lang="en-SG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straight in the desert a highway for our God</a:t>
            </a:r>
            <a:r>
              <a:rPr lang="en-SG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SG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72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981200"/>
            <a:ext cx="7376799" cy="4876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16257" cy="351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2811" y="0"/>
            <a:ext cx="7376799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1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468"/>
            <a:ext cx="9220200" cy="688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5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597" y="0"/>
            <a:ext cx="845840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533400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The Kings Highway</a:t>
            </a:r>
            <a:endParaRPr lang="en-SG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44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981200"/>
            <a:ext cx="121920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 the road for the coming king</a:t>
            </a:r>
          </a:p>
          <a:p>
            <a:pPr algn="ctr"/>
            <a:endParaRPr lang="en-SG" sz="2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SG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v4-5 Every </a:t>
            </a:r>
            <a:r>
              <a:rPr lang="en-SG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valley shall be lifted up, and every mountain and hill be made low; the uneven ground shall become level, and the rough places a plain. </a:t>
            </a:r>
            <a:r>
              <a:rPr lang="en-SG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SG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glory of the Lord shall be revealed,</a:t>
            </a:r>
          </a:p>
        </p:txBody>
      </p:sp>
    </p:spTree>
    <p:extLst>
      <p:ext uri="{BB962C8B-B14F-4D97-AF65-F5344CB8AC3E}">
        <p14:creationId xmlns:p14="http://schemas.microsoft.com/office/powerpoint/2010/main" val="35523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3226237"/>
            <a:ext cx="121920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 </a:t>
            </a:r>
            <a:r>
              <a:rPr lang="en-SG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3:1</a:t>
            </a:r>
            <a:endParaRPr lang="en-SG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SG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“Behold, I send my messenger, and he will prepare the way before me. And the Lord whom you seek will suddenly come to his temple;</a:t>
            </a:r>
          </a:p>
        </p:txBody>
      </p:sp>
    </p:spTree>
    <p:extLst>
      <p:ext uri="{BB962C8B-B14F-4D97-AF65-F5344CB8AC3E}">
        <p14:creationId xmlns:p14="http://schemas.microsoft.com/office/powerpoint/2010/main" val="190110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72255"/>
            <a:ext cx="9205758" cy="61209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38271" y="0"/>
            <a:ext cx="8577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TKH - The Kings Highway</a:t>
            </a:r>
            <a:endParaRPr kumimoji="0" lang="en-SG" sz="4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9730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44960</TotalTime>
  <Words>236</Words>
  <Application>Microsoft Office PowerPoint</Application>
  <PresentationFormat>Widescreen</PresentationFormat>
  <Paragraphs>21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Cook</dc:creator>
  <cp:lastModifiedBy>Peter Cook</cp:lastModifiedBy>
  <cp:revision>221</cp:revision>
  <cp:lastPrinted>2017-12-09T05:43:43Z</cp:lastPrinted>
  <dcterms:created xsi:type="dcterms:W3CDTF">2015-09-05T04:15:40Z</dcterms:created>
  <dcterms:modified xsi:type="dcterms:W3CDTF">2017-12-14T01:15:18Z</dcterms:modified>
</cp:coreProperties>
</file>