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62" r:id="rId3"/>
    <p:sldId id="284" r:id="rId4"/>
    <p:sldId id="264" r:id="rId5"/>
    <p:sldId id="286" r:id="rId6"/>
    <p:sldId id="291" r:id="rId7"/>
    <p:sldId id="287" r:id="rId8"/>
    <p:sldId id="273" r:id="rId9"/>
    <p:sldId id="288" r:id="rId10"/>
    <p:sldId id="289" r:id="rId11"/>
    <p:sldId id="267" r:id="rId12"/>
    <p:sldId id="290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0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14F78-B834-0E45-8426-E88755B2A468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2B6C-13D2-E245-B38C-800C44FDB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7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376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2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1E008-C995-EB40-BB59-856CE11DFD59}" type="datetimeFigureOut">
              <a:rPr lang="en-US" smtClean="0"/>
              <a:t>2/3/18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F9C22-8399-B64D-A79A-F7B1DDDC4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446" y="5199017"/>
            <a:ext cx="11586753" cy="143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4" name="Picture 4" descr="white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80" r="16365" b="21156"/>
          <a:stretch>
            <a:fillRect/>
          </a:stretch>
        </p:blipFill>
        <p:spPr bwMode="auto">
          <a:xfrm>
            <a:off x="10288993" y="4663967"/>
            <a:ext cx="1807211" cy="197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19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59" y="2628094"/>
            <a:ext cx="11586753" cy="870479"/>
          </a:xfrm>
        </p:spPr>
        <p:txBody>
          <a:bodyPr>
            <a:noAutofit/>
          </a:bodyPr>
          <a:lstStyle/>
          <a:p>
            <a:pPr algn="ctr" fontAlgn="t"/>
            <a:r>
              <a:rPr lang="en-US" sz="4800" dirty="0" smtClean="0">
                <a:effectLst/>
              </a:rPr>
              <a:t>How Lovely is your Dwelling Place</a:t>
            </a:r>
            <a:r>
              <a:rPr lang="mr-IN" sz="4400" dirty="0"/>
              <a:t> </a:t>
            </a:r>
            <a:r>
              <a:rPr lang="en-US" sz="4400" dirty="0" smtClean="0"/>
              <a:t> </a:t>
            </a:r>
          </a:p>
          <a:p>
            <a:pPr algn="ctr" fontAlgn="t"/>
            <a:r>
              <a:rPr lang="en-US" sz="4400" dirty="0" smtClean="0"/>
              <a:t>Psalms </a:t>
            </a:r>
            <a:r>
              <a:rPr lang="en-US" sz="4400" dirty="0"/>
              <a:t>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9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247" y="2448685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“And </a:t>
            </a:r>
            <a:r>
              <a:rPr lang="en-US" dirty="0"/>
              <a:t>we know that for those who love God all things work together for good</a:t>
            </a:r>
            <a:r>
              <a:rPr lang="en-US" dirty="0" smtClean="0"/>
              <a:t>, for </a:t>
            </a:r>
            <a:r>
              <a:rPr lang="en-US" dirty="0"/>
              <a:t>those who are called according to his purpose</a:t>
            </a:r>
            <a:r>
              <a:rPr lang="en-US" dirty="0" smtClean="0"/>
              <a:t>.” Romans </a:t>
            </a:r>
            <a:r>
              <a:rPr lang="en-US" dirty="0"/>
              <a:t>8:28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0" y="401731"/>
            <a:ext cx="11586753" cy="1435146"/>
          </a:xfrm>
        </p:spPr>
        <p:txBody>
          <a:bodyPr>
            <a:normAutofit/>
          </a:bodyPr>
          <a:lstStyle/>
          <a:p>
            <a:pPr algn="ctr" fontAlgn="base"/>
            <a:r>
              <a:rPr lang="en-US" sz="6600" b="1" dirty="0" smtClean="0"/>
              <a:t>3. The Arrival </a:t>
            </a:r>
            <a:r>
              <a:rPr lang="en-US" sz="5400" b="1" dirty="0" smtClean="0"/>
              <a:t>(Psalm 84:10-12)</a:t>
            </a:r>
            <a:endParaRPr lang="en-US" sz="6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1586753" cy="1749287"/>
          </a:xfrm>
        </p:spPr>
        <p:txBody>
          <a:bodyPr>
            <a:normAutofit/>
          </a:bodyPr>
          <a:lstStyle/>
          <a:p>
            <a:r>
              <a:rPr lang="en-US" baseline="30000" dirty="0"/>
              <a:t>10</a:t>
            </a:r>
            <a:r>
              <a:rPr lang="en-US" dirty="0"/>
              <a:t> Better is one day in your courts </a:t>
            </a:r>
            <a:r>
              <a:rPr lang="en-US" dirty="0" smtClean="0"/>
              <a:t>than </a:t>
            </a:r>
            <a:r>
              <a:rPr lang="en-US" dirty="0"/>
              <a:t>a thousand elsewhere; </a:t>
            </a:r>
            <a:r>
              <a:rPr lang="en-US" dirty="0" smtClean="0"/>
              <a:t>I </a:t>
            </a:r>
            <a:r>
              <a:rPr lang="en-US" dirty="0"/>
              <a:t>would rather be a doorkeeper in the house of my </a:t>
            </a:r>
            <a:r>
              <a:rPr lang="en-US" dirty="0" smtClean="0"/>
              <a:t>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0" y="401731"/>
            <a:ext cx="11586753" cy="1435146"/>
          </a:xfrm>
        </p:spPr>
        <p:txBody>
          <a:bodyPr>
            <a:normAutofit/>
          </a:bodyPr>
          <a:lstStyle/>
          <a:p>
            <a:pPr algn="ctr" fontAlgn="base"/>
            <a:r>
              <a:rPr lang="en-US" sz="6600" b="1" dirty="0" smtClean="0"/>
              <a:t>3. The Arrival </a:t>
            </a:r>
            <a:r>
              <a:rPr lang="en-US" sz="5400" b="1" dirty="0" smtClean="0"/>
              <a:t>(Psalm 84:10-12)</a:t>
            </a:r>
            <a:endParaRPr lang="en-US" sz="6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1586753" cy="3405809"/>
          </a:xfrm>
        </p:spPr>
        <p:txBody>
          <a:bodyPr>
            <a:normAutofit lnSpcReduction="10000"/>
          </a:bodyPr>
          <a:lstStyle/>
          <a:p>
            <a:r>
              <a:rPr lang="en-US" baseline="30000" dirty="0"/>
              <a:t>11</a:t>
            </a:r>
            <a:r>
              <a:rPr lang="en-US" dirty="0"/>
              <a:t> For the LORD God is a sun and shield; </a:t>
            </a:r>
            <a:br>
              <a:rPr lang="en-US" dirty="0"/>
            </a:br>
            <a:r>
              <a:rPr lang="en-US" dirty="0"/>
              <a:t>   the LORD bestows favor and honor; </a:t>
            </a:r>
            <a:br>
              <a:rPr lang="en-US" dirty="0"/>
            </a:br>
            <a:r>
              <a:rPr lang="en-US" dirty="0"/>
              <a:t>no good thing does he withhold </a:t>
            </a:r>
            <a:br>
              <a:rPr lang="en-US" dirty="0"/>
            </a:br>
            <a:r>
              <a:rPr lang="en-US" dirty="0"/>
              <a:t>   from those whose walk is blameless. </a:t>
            </a:r>
            <a:endParaRPr lang="en-US" dirty="0"/>
          </a:p>
          <a:p>
            <a:r>
              <a:rPr lang="en-US" dirty="0"/>
              <a:t> </a:t>
            </a:r>
            <a:r>
              <a:rPr lang="en-US" baseline="30000" dirty="0"/>
              <a:t>12</a:t>
            </a:r>
            <a:r>
              <a:rPr lang="en-US" dirty="0"/>
              <a:t> LORD Almighty, </a:t>
            </a:r>
            <a:br>
              <a:rPr lang="en-US" dirty="0"/>
            </a:br>
            <a:r>
              <a:rPr lang="en-US" dirty="0"/>
              <a:t>   blessed is the one who trusts in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it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31580" r="16365" b="21156"/>
          <a:stretch>
            <a:fillRect/>
          </a:stretch>
        </p:blipFill>
        <p:spPr bwMode="auto">
          <a:xfrm>
            <a:off x="2994992" y="0"/>
            <a:ext cx="6152599" cy="670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9270" y="2001079"/>
            <a:ext cx="11887199" cy="6249850"/>
          </a:xfrm>
        </p:spPr>
        <p:txBody>
          <a:bodyPr>
            <a:noAutofit/>
          </a:bodyPr>
          <a:lstStyle/>
          <a:p>
            <a:pPr marL="205740" indent="-205740">
              <a:defRPr/>
            </a:pPr>
            <a:r>
              <a:rPr lang="en-US" baseline="30000" dirty="0"/>
              <a:t>	1</a:t>
            </a:r>
            <a:r>
              <a:rPr lang="en-US" dirty="0"/>
              <a:t> How lovely is your dwelling place, LORD Almighty! 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en-US" dirty="0"/>
              <a:t> My soul yearns, even faints, for the courts of the LORD; </a:t>
            </a:r>
            <a:r>
              <a:rPr lang="en-US" dirty="0" smtClean="0"/>
              <a:t>my </a:t>
            </a:r>
            <a:r>
              <a:rPr lang="en-US" dirty="0"/>
              <a:t>heart and my flesh cry out for the living God.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8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87" y="49232"/>
            <a:ext cx="4235319" cy="6584931"/>
          </a:xfrm>
        </p:spPr>
      </p:pic>
    </p:spTree>
    <p:extLst>
      <p:ext uri="{BB962C8B-B14F-4D97-AF65-F5344CB8AC3E}">
        <p14:creationId xmlns:p14="http://schemas.microsoft.com/office/powerpoint/2010/main" val="1118693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2438396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/>
              <a:t>3 </a:t>
            </a:r>
            <a:r>
              <a:rPr lang="en-US" dirty="0" smtClean="0"/>
              <a:t>Even </a:t>
            </a:r>
            <a:r>
              <a:rPr lang="en-US" dirty="0"/>
              <a:t>the sparrow finds a </a:t>
            </a:r>
            <a:r>
              <a:rPr lang="en-US" dirty="0" smtClean="0"/>
              <a:t>home, and </a:t>
            </a:r>
            <a:r>
              <a:rPr lang="en-US" dirty="0"/>
              <a:t>the swallow a nest for </a:t>
            </a:r>
            <a:r>
              <a:rPr lang="en-US" dirty="0" smtClean="0"/>
              <a:t>herself, where </a:t>
            </a:r>
            <a:r>
              <a:rPr lang="en-US" dirty="0"/>
              <a:t>she may lay her </a:t>
            </a:r>
            <a:r>
              <a:rPr lang="en-US" dirty="0" smtClean="0"/>
              <a:t>young, at </a:t>
            </a:r>
            <a:r>
              <a:rPr lang="en-US" dirty="0"/>
              <a:t>your altars, O Lord of </a:t>
            </a:r>
            <a:r>
              <a:rPr lang="en-US" dirty="0" smtClean="0"/>
              <a:t>hosts, my </a:t>
            </a:r>
            <a:r>
              <a:rPr lang="en-US" dirty="0"/>
              <a:t>King and my God.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0950649" cy="26636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“Are not two sparrows sold for a cent?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yet not one of them will fall to the ground apart from your Father. </a:t>
            </a:r>
            <a:endParaRPr lang="en-US" dirty="0" smtClean="0"/>
          </a:p>
          <a:p>
            <a:r>
              <a:rPr lang="en-US" dirty="0" smtClean="0"/>
              <a:t>Therefore </a:t>
            </a:r>
            <a:r>
              <a:rPr lang="en-US" dirty="0"/>
              <a:t>do not fear; you are of more value than many </a:t>
            </a:r>
            <a:r>
              <a:rPr lang="en-US" dirty="0" smtClean="0"/>
              <a:t>sparrows.” </a:t>
            </a:r>
          </a:p>
          <a:p>
            <a:r>
              <a:rPr lang="en-US" sz="3800" i="1" dirty="0" smtClean="0"/>
              <a:t>	- Jesus in Matthew 10:29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41878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5247" y="2093843"/>
            <a:ext cx="10950649" cy="2663687"/>
          </a:xfrm>
        </p:spPr>
        <p:txBody>
          <a:bodyPr>
            <a:normAutofit/>
          </a:bodyPr>
          <a:lstStyle/>
          <a:p>
            <a:r>
              <a:rPr lang="en-US" dirty="0" smtClean="0"/>
              <a:t>“You </a:t>
            </a:r>
            <a:r>
              <a:rPr lang="en-US" dirty="0"/>
              <a:t>have made us for yourself, and our hearts are restless until they rest in you</a:t>
            </a:r>
            <a:r>
              <a:rPr lang="en-US" dirty="0" smtClean="0"/>
              <a:t>.” </a:t>
            </a:r>
            <a:r>
              <a:rPr lang="mr-IN" dirty="0" smtClean="0"/>
              <a:t>–</a:t>
            </a:r>
            <a:r>
              <a:rPr lang="en-US" dirty="0" smtClean="0"/>
              <a:t> St Augustine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1692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924" y="596347"/>
            <a:ext cx="11586753" cy="105499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1. </a:t>
            </a:r>
            <a:r>
              <a:rPr lang="en-US" sz="5400" b="1" dirty="0"/>
              <a:t>The Longing (Psalm </a:t>
            </a:r>
            <a:r>
              <a:rPr lang="en-US" sz="5400" b="1" dirty="0" smtClean="0"/>
              <a:t>84:1-4)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1263" y="2358883"/>
            <a:ext cx="11586753" cy="1736035"/>
          </a:xfrm>
        </p:spPr>
        <p:txBody>
          <a:bodyPr>
            <a:normAutofit/>
          </a:bodyPr>
          <a:lstStyle/>
          <a:p>
            <a:r>
              <a:rPr lang="en-US" baseline="30000" dirty="0"/>
              <a:t>4</a:t>
            </a:r>
            <a:r>
              <a:rPr lang="en-US" dirty="0"/>
              <a:t> Blessed are those who dwell in your house; </a:t>
            </a:r>
            <a:br>
              <a:rPr lang="en-US" dirty="0"/>
            </a:br>
            <a:r>
              <a:rPr lang="en-US" dirty="0"/>
              <a:t>   they are ever praising </a:t>
            </a:r>
            <a:r>
              <a:rPr lang="en-US" dirty="0" smtClean="0"/>
              <a:t>you.(</a:t>
            </a:r>
            <a:r>
              <a:rPr lang="en-US" i="1" dirty="0" smtClean="0"/>
              <a:t>first of 3 beatitudes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1020" y="2544414"/>
            <a:ext cx="11586753" cy="1736035"/>
          </a:xfrm>
        </p:spPr>
        <p:txBody>
          <a:bodyPr>
            <a:normAutofit/>
          </a:bodyPr>
          <a:lstStyle/>
          <a:p>
            <a:r>
              <a:rPr lang="en-US" baseline="30000" dirty="0" smtClean="0"/>
              <a:t>5</a:t>
            </a:r>
            <a:r>
              <a:rPr lang="en-US" dirty="0" smtClean="0"/>
              <a:t> Blessed are those whose strength is in you, </a:t>
            </a:r>
            <a:br>
              <a:rPr lang="en-US" dirty="0" smtClean="0"/>
            </a:br>
            <a:r>
              <a:rPr lang="en-US" dirty="0" smtClean="0"/>
              <a:t>   whose hearts are set on pilgrimage. (2</a:t>
            </a:r>
            <a:r>
              <a:rPr lang="en-US" baseline="30000" dirty="0" smtClean="0"/>
              <a:t>nd</a:t>
            </a:r>
            <a:r>
              <a:rPr lang="en-US" dirty="0" smtClean="0"/>
              <a:t> beatitude)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55" y="503583"/>
            <a:ext cx="11586753" cy="8959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600" b="1" dirty="0" smtClean="0"/>
              <a:t>2. The Journey </a:t>
            </a:r>
            <a:r>
              <a:rPr lang="en-US" sz="5400" b="1" dirty="0"/>
              <a:t>(Psalm </a:t>
            </a:r>
            <a:r>
              <a:rPr lang="en-US" sz="5400" b="1" dirty="0" smtClean="0"/>
              <a:t>84:5-9)</a:t>
            </a:r>
            <a:endParaRPr lang="en-US" sz="5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5247" y="2266118"/>
            <a:ext cx="11586753" cy="1736035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/>
              <a:t>6  </a:t>
            </a:r>
            <a:r>
              <a:rPr lang="en-US" dirty="0" smtClean="0"/>
              <a:t>As </a:t>
            </a:r>
            <a:r>
              <a:rPr lang="en-US" dirty="0"/>
              <a:t>they pass through the Valley of Baka, </a:t>
            </a:r>
            <a:br>
              <a:rPr lang="en-US" dirty="0"/>
            </a:br>
            <a:r>
              <a:rPr lang="en-US" dirty="0"/>
              <a:t>   they make it a place of springs; </a:t>
            </a:r>
            <a:br>
              <a:rPr lang="en-US" dirty="0"/>
            </a:br>
            <a:r>
              <a:rPr lang="en-US" dirty="0"/>
              <a:t>   the autumn rains also cover it with pools.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9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2E5498-51A6-B849-A925-26CA612A98D4}" vid="{AD4B4B52-409A-AF40-8DB6-D696BFC2C1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20607</TotalTime>
  <Words>274</Words>
  <Application>Microsoft Macintosh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 Light</vt:lpstr>
      <vt:lpstr>Mangal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21</cp:revision>
  <dcterms:created xsi:type="dcterms:W3CDTF">2017-12-23T06:59:13Z</dcterms:created>
  <dcterms:modified xsi:type="dcterms:W3CDTF">2018-02-10T06:14:00Z</dcterms:modified>
</cp:coreProperties>
</file>