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7" r:id="rId4"/>
    <p:sldId id="264" r:id="rId5"/>
    <p:sldId id="266" r:id="rId6"/>
    <p:sldId id="276" r:id="rId7"/>
    <p:sldId id="271" r:id="rId8"/>
    <p:sldId id="281" r:id="rId9"/>
    <p:sldId id="265" r:id="rId10"/>
    <p:sldId id="282" r:id="rId11"/>
    <p:sldId id="267" r:id="rId12"/>
    <p:sldId id="280" r:id="rId13"/>
    <p:sldId id="278" r:id="rId14"/>
    <p:sldId id="279" r:id="rId15"/>
    <p:sldId id="269" r:id="rId16"/>
    <p:sldId id="283" r:id="rId17"/>
    <p:sldId id="270" r:id="rId18"/>
    <p:sldId id="284" r:id="rId19"/>
    <p:sldId id="272" r:id="rId20"/>
    <p:sldId id="28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29"/>
  </p:normalViewPr>
  <p:slideViewPr>
    <p:cSldViewPr snapToGrid="0">
      <p:cViewPr varScale="1">
        <p:scale>
          <a:sx n="104" d="100"/>
          <a:sy n="104" d="100"/>
        </p:scale>
        <p:origin x="1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684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8031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6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652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03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0540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5906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1365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6779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039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39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E5FA-313C-4F6D-A96B-8CF3BE81AE17}" type="datetimeFigureOut">
              <a:rPr lang="en-SG" smtClean="0"/>
              <a:t>9/9/18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3F83-E5B9-43E1-B872-FC4C3E2EB69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6432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864" y="244909"/>
            <a:ext cx="9163773" cy="1371455"/>
          </a:xfrm>
        </p:spPr>
        <p:txBody>
          <a:bodyPr>
            <a:normAutofit/>
          </a:bodyPr>
          <a:lstStyle/>
          <a:p>
            <a:r>
              <a:rPr lang="en-SG" sz="7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God</a:t>
            </a:r>
            <a:r>
              <a:rPr lang="en-SG" sz="7200" dirty="0" smtClean="0">
                <a:latin typeface="Century Gothic" panose="020B0502020202020204" pitchFamily="34" charset="0"/>
              </a:rPr>
              <a:t> &amp; the </a:t>
            </a:r>
            <a:r>
              <a:rPr lang="en-SG" sz="7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Arts</a:t>
            </a:r>
            <a:endParaRPr lang="en-SG" sz="7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the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63" y="1741501"/>
            <a:ext cx="7361382" cy="41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201" y="478504"/>
            <a:ext cx="9485746" cy="2484582"/>
          </a:xfrm>
        </p:spPr>
        <p:txBody>
          <a:bodyPr anchor="t">
            <a:noAutofit/>
          </a:bodyPr>
          <a:lstStyle/>
          <a:p>
            <a:r>
              <a:rPr lang="en-US" sz="8800" dirty="0" smtClean="0">
                <a:latin typeface="Century Gothic" panose="020B0502020202020204" pitchFamily="34" charset="0"/>
              </a:rPr>
              <a:t>What is Arts?</a:t>
            </a:r>
            <a:endParaRPr lang="en-SG" sz="8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611091"/>
            <a:ext cx="10002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i="0" dirty="0" smtClean="0">
                <a:effectLst/>
                <a:latin typeface="Century Gothic" panose="020B0502020202020204" pitchFamily="34" charset="0"/>
              </a:rPr>
              <a:t>Arts is a form of expression of </a:t>
            </a:r>
          </a:p>
          <a:p>
            <a:pPr algn="ctr"/>
            <a:r>
              <a:rPr lang="en-US" sz="7200" i="0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worship</a:t>
            </a:r>
            <a:endParaRPr lang="en-US" sz="7200" i="0" dirty="0"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611091"/>
            <a:ext cx="10002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i="0" dirty="0" smtClean="0">
                <a:effectLst/>
                <a:latin typeface="Century Gothic" panose="020B0502020202020204" pitchFamily="34" charset="0"/>
              </a:rPr>
              <a:t>Arts in the Bible</a:t>
            </a:r>
            <a:endParaRPr lang="en-US" sz="7200" i="0" dirty="0"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858" y="630999"/>
            <a:ext cx="10002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>
                <a:latin typeface="Century Gothic" panose="020B0502020202020204" pitchFamily="34" charset="0"/>
              </a:rPr>
              <a:t>2 Samuel </a:t>
            </a:r>
            <a:r>
              <a:rPr lang="en-SG" sz="2400" dirty="0" smtClean="0">
                <a:latin typeface="Century Gothic" panose="020B0502020202020204" pitchFamily="34" charset="0"/>
              </a:rPr>
              <a:t>6 - </a:t>
            </a:r>
            <a:r>
              <a:rPr lang="en-US" sz="2400" dirty="0">
                <a:latin typeface="Century Gothic" panose="020B0502020202020204" pitchFamily="34" charset="0"/>
              </a:rPr>
              <a:t>King David dancing before the Ark of the </a:t>
            </a:r>
            <a:r>
              <a:rPr lang="en-US" sz="2400" dirty="0" smtClean="0">
                <a:latin typeface="Century Gothic" panose="020B0502020202020204" pitchFamily="34" charset="0"/>
              </a:rPr>
              <a:t>Covenant</a:t>
            </a:r>
          </a:p>
        </p:txBody>
      </p:sp>
      <p:pic>
        <p:nvPicPr>
          <p:cNvPr id="3076" name="Picture 4" descr="http://www.acatholic.org/wp-content/uploads/King-David-Dancing-With-the-Ark-of-the-New-Coven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5" y="1318192"/>
            <a:ext cx="33337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iriam danc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34" y="1662880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1595" y="4517308"/>
            <a:ext cx="7433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400" dirty="0">
                <a:latin typeface="Century Gothic" panose="020B0502020202020204" pitchFamily="34" charset="0"/>
              </a:rPr>
              <a:t>Exodus 15:20 -  </a:t>
            </a:r>
            <a:r>
              <a:rPr lang="en-US" sz="2400" dirty="0">
                <a:latin typeface="Century Gothic" panose="020B0502020202020204" pitchFamily="34" charset="0"/>
              </a:rPr>
              <a:t>Then Miriam dancing for the Lord.</a:t>
            </a:r>
          </a:p>
        </p:txBody>
      </p:sp>
    </p:spTree>
    <p:extLst>
      <p:ext uri="{BB962C8B-B14F-4D97-AF65-F5344CB8AC3E}">
        <p14:creationId xmlns:p14="http://schemas.microsoft.com/office/powerpoint/2010/main" val="35854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858" y="630999"/>
            <a:ext cx="624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smtClean="0">
                <a:latin typeface="Century Gothic" panose="020B0502020202020204" pitchFamily="34" charset="0"/>
              </a:rPr>
              <a:t>Psalm – David wrote 76 books of Psalm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1000" y="4703446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High </a:t>
            </a:r>
            <a:r>
              <a:rPr lang="en-US" sz="2400" dirty="0">
                <a:latin typeface="Century Gothic" panose="020B0502020202020204" pitchFamily="34" charset="0"/>
              </a:rPr>
              <a:t>P</a:t>
            </a:r>
            <a:r>
              <a:rPr lang="en-US" sz="2400" dirty="0" smtClean="0">
                <a:latin typeface="Century Gothic" panose="020B0502020202020204" pitchFamily="34" charset="0"/>
              </a:rPr>
              <a:t>riest garments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Image result for david write psal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8" y="1355904"/>
            <a:ext cx="4381903" cy="29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igh priest in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59" y="630999"/>
            <a:ext cx="2689840" cy="38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858983"/>
            <a:ext cx="10002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0" dirty="0" smtClean="0">
                <a:effectLst/>
                <a:latin typeface="Century Gothic" panose="020B0502020202020204" pitchFamily="34" charset="0"/>
              </a:rPr>
              <a:t>Arts in the fallen world</a:t>
            </a:r>
            <a:endParaRPr lang="en-US" sz="8000" i="0" dirty="0"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858" y="630999"/>
            <a:ext cx="275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Entertainment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611318" y="861831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Money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entertai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5" y="1132361"/>
            <a:ext cx="3570851" cy="23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18" y="1489300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dol wo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69" y="1489300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469" y="3591086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400" dirty="0" smtClean="0">
                <a:latin typeface="Century Gothic" panose="020B0502020202020204" pitchFamily="34" charset="0"/>
              </a:rPr>
              <a:t>Idol </a:t>
            </a:r>
            <a:r>
              <a:rPr lang="en-SG" sz="2400" dirty="0">
                <a:latin typeface="Century Gothic" panose="020B0502020202020204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1531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858983"/>
            <a:ext cx="10002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0" dirty="0" smtClean="0">
                <a:effectLst/>
                <a:latin typeface="Century Gothic" panose="020B0502020202020204" pitchFamily="34" charset="0"/>
              </a:rPr>
              <a:t>Let’s redeem the Arts for God</a:t>
            </a:r>
            <a:endParaRPr lang="en-US" sz="800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858" y="630999"/>
            <a:ext cx="3624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smtClean="0">
                <a:latin typeface="Century Gothic" panose="020B0502020202020204" pitchFamily="34" charset="0"/>
              </a:rPr>
              <a:t>Church Worship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Church wo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3" y="1202610"/>
            <a:ext cx="3831238" cy="19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Mission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060" name="Picture 12" descr="Image result for Mission 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17" y="920824"/>
            <a:ext cx="5335982" cy="15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Image result for Manga book messia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064" name="Picture 16" descr="Image result for Manga book messi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23" y="2976159"/>
            <a:ext cx="2091111" cy="31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8579" y="4631299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Manga Book</a:t>
            </a:r>
          </a:p>
        </p:txBody>
      </p:sp>
      <p:pic>
        <p:nvPicPr>
          <p:cNvPr id="2066" name="Picture 18" descr="Image result for Evangeli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31" y="3636409"/>
            <a:ext cx="3536336" cy="19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858983"/>
            <a:ext cx="10002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0" dirty="0" smtClean="0">
                <a:effectLst/>
                <a:latin typeface="Century Gothic" panose="020B0502020202020204" pitchFamily="34" charset="0"/>
              </a:rPr>
              <a:t>Christian Artist in the market place</a:t>
            </a:r>
            <a:endParaRPr lang="en-US" sz="800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691" y="568180"/>
            <a:ext cx="8986982" cy="1186729"/>
          </a:xfrm>
        </p:spPr>
        <p:txBody>
          <a:bodyPr anchor="t">
            <a:noAutofit/>
          </a:bodyPr>
          <a:lstStyle/>
          <a:p>
            <a:r>
              <a:rPr lang="en-SG" sz="6600" dirty="0" smtClean="0">
                <a:latin typeface="Century Gothic" panose="020B0502020202020204" pitchFamily="34" charset="0"/>
              </a:rPr>
              <a:t>Who is an Artist?</a:t>
            </a:r>
            <a:endParaRPr lang="en-SG" sz="66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055" y="1942189"/>
            <a:ext cx="100676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An artist is a person engaged in an activity related to creating art, practicing the </a:t>
            </a:r>
            <a:r>
              <a:rPr lang="en-US" sz="4000" dirty="0" smtClean="0">
                <a:latin typeface="Century Gothic" panose="020B0502020202020204" pitchFamily="34" charset="0"/>
              </a:rPr>
              <a:t>arts, </a:t>
            </a:r>
            <a:r>
              <a:rPr lang="en-US" sz="4000" dirty="0">
                <a:latin typeface="Century Gothic" panose="020B0502020202020204" pitchFamily="34" charset="0"/>
              </a:rPr>
              <a:t>or demonstrating an art. </a:t>
            </a:r>
            <a:endParaRPr lang="en-US" sz="4000" dirty="0" smtClean="0">
              <a:latin typeface="Century Gothic" panose="020B0502020202020204" pitchFamily="34" charset="0"/>
            </a:endParaRPr>
          </a:p>
          <a:p>
            <a:endParaRPr lang="en-US" sz="4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858983"/>
            <a:ext cx="10002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0" dirty="0" smtClean="0">
                <a:effectLst/>
                <a:latin typeface="Century Gothic" panose="020B0502020202020204" pitchFamily="34" charset="0"/>
              </a:rPr>
              <a:t>Will you stand on your Christian values?</a:t>
            </a:r>
            <a:endParaRPr lang="en-US" sz="800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790157"/>
            <a:ext cx="10002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Conclusion:</a:t>
            </a:r>
            <a:endParaRPr lang="en-US" sz="800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6053" y="2349909"/>
            <a:ext cx="9792929" cy="293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4400" dirty="0">
                <a:latin typeface="Century Gothic" panose="020B0502020202020204" pitchFamily="34" charset="0"/>
              </a:rPr>
              <a:t>No matter what gifting you </a:t>
            </a:r>
            <a:r>
              <a:rPr lang="en-SG" sz="4400" dirty="0" smtClean="0">
                <a:latin typeface="Century Gothic" panose="020B0502020202020204" pitchFamily="34" charset="0"/>
              </a:rPr>
              <a:t>are having, your </a:t>
            </a:r>
            <a:r>
              <a:rPr lang="en-SG" sz="4400" dirty="0">
                <a:latin typeface="Century Gothic" panose="020B0502020202020204" pitchFamily="34" charset="0"/>
              </a:rPr>
              <a:t>gift is a celebration of God and a part of God’s call in your life. </a:t>
            </a:r>
          </a:p>
        </p:txBody>
      </p:sp>
    </p:spTree>
    <p:extLst>
      <p:ext uri="{BB962C8B-B14F-4D97-AF65-F5344CB8AC3E}">
        <p14:creationId xmlns:p14="http://schemas.microsoft.com/office/powerpoint/2010/main" val="21864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691" y="568180"/>
            <a:ext cx="8986982" cy="1186729"/>
          </a:xfrm>
        </p:spPr>
        <p:txBody>
          <a:bodyPr anchor="t">
            <a:noAutofit/>
          </a:bodyPr>
          <a:lstStyle/>
          <a:p>
            <a:r>
              <a:rPr lang="en-SG" sz="6600" dirty="0" smtClean="0">
                <a:latin typeface="Century Gothic" panose="020B0502020202020204" pitchFamily="34" charset="0"/>
              </a:rPr>
              <a:t>Who is an Artist?</a:t>
            </a:r>
            <a:endParaRPr lang="en-SG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9594" y="1970312"/>
            <a:ext cx="101567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An artist is a performer such as a musician, actor, or dancer.</a:t>
            </a:r>
          </a:p>
        </p:txBody>
      </p:sp>
    </p:spTree>
    <p:extLst>
      <p:ext uri="{BB962C8B-B14F-4D97-AF65-F5344CB8AC3E}">
        <p14:creationId xmlns:p14="http://schemas.microsoft.com/office/powerpoint/2010/main" val="5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473" y="502371"/>
            <a:ext cx="9236364" cy="1956923"/>
          </a:xfrm>
        </p:spPr>
        <p:txBody>
          <a:bodyPr anchor="t">
            <a:noAutofit/>
          </a:bodyPr>
          <a:lstStyle/>
          <a:p>
            <a:r>
              <a:rPr lang="en-SG" sz="6600" dirty="0" smtClean="0">
                <a:latin typeface="Century Gothic" panose="020B0502020202020204" pitchFamily="34" charset="0"/>
              </a:rPr>
              <a:t>We are created in His image</a:t>
            </a:r>
            <a:endParaRPr lang="en-SG" sz="66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473" y="2791590"/>
            <a:ext cx="9744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dirty="0">
                <a:latin typeface="Century Gothic" panose="020B0502020202020204" pitchFamily="34" charset="0"/>
              </a:rPr>
              <a:t>Genesis 1:27</a:t>
            </a:r>
            <a:endParaRPr lang="en-US" sz="3600" dirty="0" smtClean="0">
              <a:latin typeface="Century Gothic" panose="020B0502020202020204" pitchFamily="34" charset="0"/>
            </a:endParaRPr>
          </a:p>
          <a:p>
            <a:r>
              <a:rPr lang="en-US" sz="3600" dirty="0" smtClean="0">
                <a:latin typeface="Century Gothic" panose="020B0502020202020204" pitchFamily="34" charset="0"/>
              </a:rPr>
              <a:t>So </a:t>
            </a:r>
            <a:r>
              <a:rPr lang="en-US" sz="3600" dirty="0">
                <a:latin typeface="Century Gothic" panose="020B0502020202020204" pitchFamily="34" charset="0"/>
              </a:rPr>
              <a:t>God </a:t>
            </a:r>
            <a:r>
              <a:rPr lang="en-US" sz="3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created</a:t>
            </a:r>
            <a:r>
              <a:rPr lang="en-US" sz="3600" dirty="0">
                <a:latin typeface="Century Gothic" panose="020B0502020202020204" pitchFamily="34" charset="0"/>
              </a:rPr>
              <a:t> man in his own image</a:t>
            </a:r>
            <a:r>
              <a:rPr lang="en-US" sz="3600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in </a:t>
            </a:r>
            <a:r>
              <a:rPr lang="en-US" sz="3600" dirty="0">
                <a:latin typeface="Century Gothic" panose="020B0502020202020204" pitchFamily="34" charset="0"/>
              </a:rPr>
              <a:t>the image of God he </a:t>
            </a:r>
            <a:r>
              <a:rPr lang="en-US" sz="3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created</a:t>
            </a:r>
            <a:r>
              <a:rPr lang="en-US" sz="3600" dirty="0">
                <a:latin typeface="Century Gothic" panose="020B0502020202020204" pitchFamily="34" charset="0"/>
              </a:rPr>
              <a:t> him;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male </a:t>
            </a:r>
            <a:r>
              <a:rPr lang="en-US" sz="3600" dirty="0">
                <a:latin typeface="Century Gothic" panose="020B0502020202020204" pitchFamily="34" charset="0"/>
              </a:rPr>
              <a:t>and female he </a:t>
            </a:r>
            <a:r>
              <a:rPr lang="en-US" sz="3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created</a:t>
            </a:r>
            <a:r>
              <a:rPr lang="en-US" sz="3600" dirty="0">
                <a:latin typeface="Century Gothic" panose="020B0502020202020204" pitchFamily="34" charset="0"/>
              </a:rPr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3202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327" y="572771"/>
            <a:ext cx="9485746" cy="3417454"/>
          </a:xfrm>
        </p:spPr>
        <p:txBody>
          <a:bodyPr anchor="t">
            <a:no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entury Gothic" panose="020B0502020202020204" pitchFamily="34" charset="0"/>
              </a:rPr>
              <a:t>Do</a:t>
            </a:r>
            <a:r>
              <a:rPr lang="en-US" sz="7200" dirty="0">
                <a:latin typeface="Century Gothic" panose="020B0502020202020204" pitchFamily="34" charset="0"/>
              </a:rPr>
              <a:t> </a:t>
            </a:r>
            <a:r>
              <a:rPr lang="en-US" sz="7200" dirty="0">
                <a:solidFill>
                  <a:srgbClr val="00B0F0"/>
                </a:solidFill>
                <a:latin typeface="Century Gothic" panose="020B0502020202020204" pitchFamily="34" charset="0"/>
              </a:rPr>
              <a:t>you</a:t>
            </a:r>
            <a:r>
              <a:rPr lang="en-US" sz="7200" dirty="0">
                <a:latin typeface="Century Gothic" panose="020B0502020202020204" pitchFamily="34" charset="0"/>
              </a:rPr>
              <a:t> 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think</a:t>
            </a:r>
            <a:r>
              <a:rPr lang="en-US" sz="7200" dirty="0" smtClean="0">
                <a:latin typeface="Century Gothic" panose="020B0502020202020204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God</a:t>
            </a:r>
            <a:r>
              <a:rPr lang="en-US" sz="7200" dirty="0" smtClean="0">
                <a:latin typeface="Century Gothic" panose="020B0502020202020204" pitchFamily="34" charset="0"/>
              </a:rPr>
              <a:t> </a:t>
            </a:r>
            <a:r>
              <a:rPr lang="en-US" sz="72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is</a:t>
            </a:r>
            <a:r>
              <a:rPr lang="en-US" sz="7200" dirty="0" smtClean="0">
                <a:latin typeface="Century Gothic" panose="020B0502020202020204" pitchFamily="34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creative</a:t>
            </a:r>
            <a:r>
              <a:rPr lang="en-US" sz="7200" dirty="0" smtClean="0">
                <a:latin typeface="Century Gothic" panose="020B0502020202020204" pitchFamily="34" charset="0"/>
              </a:rPr>
              <a:t>?</a:t>
            </a:r>
            <a:r>
              <a:rPr lang="en-US" sz="7200" dirty="0">
                <a:latin typeface="Century Gothic" panose="020B0502020202020204" pitchFamily="34" charset="0"/>
              </a:rPr>
              <a:t/>
            </a:r>
            <a:br>
              <a:rPr lang="en-US" sz="7200" dirty="0">
                <a:latin typeface="Century Gothic" panose="020B0502020202020204" pitchFamily="34" charset="0"/>
              </a:rPr>
            </a:br>
            <a:endParaRPr lang="en-SG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" y="557162"/>
            <a:ext cx="10995660" cy="5371690"/>
          </a:xfrm>
        </p:spPr>
        <p:txBody>
          <a:bodyPr anchor="t"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YES !!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sz="13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God</a:t>
            </a:r>
            <a:r>
              <a:rPr lang="en-US" sz="6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sz="6600" dirty="0" smtClean="0">
                <a:latin typeface="Century Gothic" panose="020B0502020202020204" pitchFamily="34" charset="0"/>
              </a:rPr>
              <a:t>is</a:t>
            </a:r>
            <a:r>
              <a:rPr lang="en-US" sz="6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sz="6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creative</a:t>
            </a: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!!</a:t>
            </a:r>
            <a:endParaRPr lang="en-SG" sz="7200" dirty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3" y="344128"/>
            <a:ext cx="5725575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3" y="2271252"/>
            <a:ext cx="6065635" cy="41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691" y="568180"/>
            <a:ext cx="8986982" cy="2538814"/>
          </a:xfrm>
        </p:spPr>
        <p:txBody>
          <a:bodyPr anchor="t">
            <a:noAutofit/>
          </a:bodyPr>
          <a:lstStyle/>
          <a:p>
            <a:r>
              <a:rPr lang="en-SG" sz="6600" dirty="0" smtClean="0">
                <a:latin typeface="Century Gothic" panose="020B0502020202020204" pitchFamily="34" charset="0"/>
              </a:rPr>
              <a:t>Each one of you are His </a:t>
            </a:r>
            <a:r>
              <a:rPr lang="en-SG" sz="6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master piece</a:t>
            </a:r>
            <a:endParaRPr lang="en-SG" sz="6600" u="sng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201" y="478504"/>
            <a:ext cx="9485746" cy="2484582"/>
          </a:xfrm>
        </p:spPr>
        <p:txBody>
          <a:bodyPr anchor="t">
            <a:no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Century Gothic" panose="020B0502020202020204" pitchFamily="34" charset="0"/>
              </a:rPr>
              <a:t>Do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  <a:r>
              <a:rPr lang="en-US" sz="8800" dirty="0">
                <a:solidFill>
                  <a:srgbClr val="00B0F0"/>
                </a:solidFill>
                <a:latin typeface="Century Gothic" panose="020B0502020202020204" pitchFamily="34" charset="0"/>
              </a:rPr>
              <a:t>you</a:t>
            </a:r>
            <a:r>
              <a:rPr lang="en-US" sz="8800" dirty="0">
                <a:latin typeface="Century Gothic" panose="020B0502020202020204" pitchFamily="34" charset="0"/>
              </a:rPr>
              <a:t> think </a:t>
            </a:r>
            <a:r>
              <a:rPr lang="en-US" sz="8800" dirty="0">
                <a:solidFill>
                  <a:srgbClr val="FFFF00"/>
                </a:solidFill>
                <a:latin typeface="Century Gothic" panose="020B0502020202020204" pitchFamily="34" charset="0"/>
              </a:rPr>
              <a:t>you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  <a:r>
              <a:rPr lang="en-US" sz="8800" dirty="0">
                <a:solidFill>
                  <a:schemeClr val="accent2"/>
                </a:solidFill>
                <a:latin typeface="Century Gothic" panose="020B0502020202020204" pitchFamily="34" charset="0"/>
              </a:rPr>
              <a:t>are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  <a:r>
              <a:rPr lang="en-US" sz="8800" dirty="0">
                <a:solidFill>
                  <a:srgbClr val="7030A0"/>
                </a:solidFill>
                <a:latin typeface="Century Gothic" panose="020B0502020202020204" pitchFamily="34" charset="0"/>
              </a:rPr>
              <a:t>an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  <a:r>
              <a:rPr lang="en-US" sz="8800" dirty="0">
                <a:solidFill>
                  <a:srgbClr val="FF0000"/>
                </a:solidFill>
                <a:latin typeface="Century Gothic" panose="020B0502020202020204" pitchFamily="34" charset="0"/>
              </a:rPr>
              <a:t>Artist?</a:t>
            </a:r>
            <a:r>
              <a:rPr lang="en-US" sz="8800" dirty="0">
                <a:latin typeface="Century Gothic" panose="020B0502020202020204" pitchFamily="34" charset="0"/>
              </a:rPr>
              <a:t/>
            </a:r>
            <a:br>
              <a:rPr lang="en-US" sz="8800" dirty="0">
                <a:latin typeface="Century Gothic" panose="020B0502020202020204" pitchFamily="34" charset="0"/>
              </a:rPr>
            </a:br>
            <a:endParaRPr lang="en-SG" sz="8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181</Words>
  <Application>Microsoft Macintosh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God &amp; the Arts</vt:lpstr>
      <vt:lpstr>Who is an Artist?</vt:lpstr>
      <vt:lpstr>Who is an Artist?</vt:lpstr>
      <vt:lpstr>We are created in His image</vt:lpstr>
      <vt:lpstr>Do you think God is creative? </vt:lpstr>
      <vt:lpstr>YES !! God is creative!!</vt:lpstr>
      <vt:lpstr>PowerPoint Presentation</vt:lpstr>
      <vt:lpstr>Each one of you are His master piece</vt:lpstr>
      <vt:lpstr>Do you think you are an Artist? </vt:lpstr>
      <vt:lpstr>What is Arts?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and the Arts</dc:title>
  <dc:creator>HP</dc:creator>
  <cp:lastModifiedBy>Stone Forest</cp:lastModifiedBy>
  <cp:revision>102</cp:revision>
  <dcterms:created xsi:type="dcterms:W3CDTF">2018-09-01T07:24:29Z</dcterms:created>
  <dcterms:modified xsi:type="dcterms:W3CDTF">2018-09-09T03:17:28Z</dcterms:modified>
</cp:coreProperties>
</file>