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3" r:id="rId3"/>
    <p:sldId id="257" r:id="rId4"/>
    <p:sldId id="258" r:id="rId5"/>
    <p:sldId id="270" r:id="rId6"/>
    <p:sldId id="271" r:id="rId7"/>
    <p:sldId id="259" r:id="rId8"/>
    <p:sldId id="260" r:id="rId9"/>
    <p:sldId id="284" r:id="rId10"/>
    <p:sldId id="264" r:id="rId11"/>
    <p:sldId id="267" r:id="rId12"/>
    <p:sldId id="268" r:id="rId13"/>
    <p:sldId id="266" r:id="rId14"/>
    <p:sldId id="265" r:id="rId15"/>
    <p:sldId id="269" r:id="rId16"/>
    <p:sldId id="26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30"/>
  </p:normalViewPr>
  <p:slideViewPr>
    <p:cSldViewPr snapToGrid="0" snapToObjects="1">
      <p:cViewPr varScale="1">
        <p:scale>
          <a:sx n="115" d="100"/>
          <a:sy n="11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2D04-DA2F-514F-90F7-C71084C855D6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23BE-56CC-2F46-9074-F688672D9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8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2D04-DA2F-514F-90F7-C71084C855D6}" type="datetimeFigureOut">
              <a:rPr lang="en-US" smtClean="0"/>
              <a:t>9/1/18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23BE-56CC-2F46-9074-F688672D9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6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2D04-DA2F-514F-90F7-C71084C855D6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23BE-56CC-2F46-9074-F688672D9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6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2D04-DA2F-514F-90F7-C71084C855D6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23BE-56CC-2F46-9074-F688672D99B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1336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2D04-DA2F-514F-90F7-C71084C855D6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23BE-56CC-2F46-9074-F688672D9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80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2D04-DA2F-514F-90F7-C71084C855D6}" type="datetimeFigureOut">
              <a:rPr lang="en-US" smtClean="0"/>
              <a:t>9/1/18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23BE-56CC-2F46-9074-F688672D9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73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2D04-DA2F-514F-90F7-C71084C855D6}" type="datetimeFigureOut">
              <a:rPr lang="en-US" smtClean="0"/>
              <a:t>9/1/18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23BE-56CC-2F46-9074-F688672D9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30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2D04-DA2F-514F-90F7-C71084C855D6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23BE-56CC-2F46-9074-F688672D9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48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2D04-DA2F-514F-90F7-C71084C855D6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23BE-56CC-2F46-9074-F688672D9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6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2D04-DA2F-514F-90F7-C71084C855D6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23BE-56CC-2F46-9074-F688672D9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4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2D04-DA2F-514F-90F7-C71084C855D6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23BE-56CC-2F46-9074-F688672D9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2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2D04-DA2F-514F-90F7-C71084C855D6}" type="datetimeFigureOut">
              <a:rPr lang="en-US" smtClean="0"/>
              <a:t>9/1/18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23BE-56CC-2F46-9074-F688672D9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3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2D04-DA2F-514F-90F7-C71084C855D6}" type="datetimeFigureOut">
              <a:rPr lang="en-US" smtClean="0"/>
              <a:t>9/1/18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23BE-56CC-2F46-9074-F688672D9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5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2D04-DA2F-514F-90F7-C71084C855D6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23BE-56CC-2F46-9074-F688672D9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8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2D04-DA2F-514F-90F7-C71084C855D6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23BE-56CC-2F46-9074-F688672D9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2D04-DA2F-514F-90F7-C71084C855D6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23BE-56CC-2F46-9074-F688672D9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9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2D04-DA2F-514F-90F7-C71084C855D6}" type="datetimeFigureOut">
              <a:rPr lang="en-US" smtClean="0"/>
              <a:t>9/1/18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23BE-56CC-2F46-9074-F688672D9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1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8562D04-DA2F-514F-90F7-C71084C855D6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123BE-56CC-2F46-9074-F688672D9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5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FD53-E755-0D4A-9FD3-BB9C9081F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725080" cy="3329581"/>
          </a:xfrm>
        </p:spPr>
        <p:txBody>
          <a:bodyPr/>
          <a:lstStyle/>
          <a:p>
            <a:r>
              <a:rPr lang="en-GB" b="1" dirty="0"/>
              <a:t>Cultivating the Heart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B9568-ED1A-3D41-8801-EF0D06A15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4666" y="4777381"/>
            <a:ext cx="8825658" cy="861420"/>
          </a:xfrm>
        </p:spPr>
        <p:txBody>
          <a:bodyPr>
            <a:normAutofit lnSpcReduction="10000"/>
          </a:bodyPr>
          <a:lstStyle/>
          <a:p>
            <a:pPr algn="r"/>
            <a:r>
              <a:rPr lang="en-SG" dirty="0"/>
              <a:t>Mark 7:1-7, 14-23</a:t>
            </a:r>
            <a:endParaRPr lang="en-SG" sz="2400" dirty="0"/>
          </a:p>
          <a:p>
            <a:pPr algn="r"/>
            <a:r>
              <a:rPr lang="en-SG" sz="2400" dirty="0"/>
              <a:t>21</a:t>
            </a:r>
            <a:r>
              <a:rPr lang="en-SG" sz="2400" baseline="30000" dirty="0"/>
              <a:t>st</a:t>
            </a:r>
            <a:r>
              <a:rPr lang="en-SG" sz="2400" dirty="0"/>
              <a:t> -22</a:t>
            </a:r>
            <a:r>
              <a:rPr lang="en-SG" sz="2400" baseline="30000" dirty="0"/>
              <a:t>nd</a:t>
            </a:r>
            <a:r>
              <a:rPr lang="en-SG" sz="2400" dirty="0"/>
              <a:t> Sept 2018, 4.30 pm, 9 am SAC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225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2617-EC13-8349-B944-9BFFC5F3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D92EC3-84F6-F541-82EC-82FFA8FB7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835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5292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9AA9-8130-A144-BF78-7C2FF3F6A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5C142-7DCD-1E42-B26E-13306E57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i="1" dirty="0"/>
          </a:p>
          <a:p>
            <a:pPr marL="0" indent="0" algn="ctr">
              <a:buNone/>
            </a:pPr>
            <a:r>
              <a:rPr lang="en-GB" sz="4000" i="1" dirty="0"/>
              <a:t>Search me O God, and </a:t>
            </a:r>
            <a:br>
              <a:rPr lang="en-GB" sz="4000" i="1" dirty="0"/>
            </a:br>
            <a:r>
              <a:rPr lang="en-GB" sz="4000" i="1" dirty="0"/>
              <a:t>know my heart today</a:t>
            </a:r>
          </a:p>
          <a:p>
            <a:pPr marL="0" indent="0" algn="ctr">
              <a:buNone/>
            </a:pPr>
            <a:r>
              <a:rPr lang="en-GB" sz="3600" i="1" dirty="0"/>
              <a:t>- Psalm 139:23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5970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9AA9-8130-A144-BF78-7C2FF3F6A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5C142-7DCD-1E42-B26E-13306E57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3200" dirty="0"/>
              <a:t>For the word of God is living and active, sharper than any two-edged sword, piercing to the division of soul and of spirit, of joints and of marrow, and </a:t>
            </a:r>
            <a:r>
              <a:rPr lang="en-SG" sz="3200" u="sng" dirty="0"/>
              <a:t>discerning the thoughts and intentions of the heart</a:t>
            </a:r>
            <a:r>
              <a:rPr lang="en-SG" sz="3200" dirty="0"/>
              <a:t>.</a:t>
            </a:r>
            <a:endParaRPr lang="en-SG" sz="2800" dirty="0"/>
          </a:p>
          <a:p>
            <a:pPr marL="0" indent="0">
              <a:buNone/>
            </a:pPr>
            <a:r>
              <a:rPr lang="en-SG" sz="2800" dirty="0"/>
              <a:t>											- Hebrews 4:12</a:t>
            </a:r>
            <a:endParaRPr lang="en-SG" sz="48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2105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5C142-7DCD-1E42-B26E-13306E57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059" y="437321"/>
            <a:ext cx="8946541" cy="6076121"/>
          </a:xfrm>
        </p:spPr>
        <p:txBody>
          <a:bodyPr>
            <a:normAutofit/>
          </a:bodyPr>
          <a:lstStyle/>
          <a:p>
            <a:r>
              <a:rPr lang="en-SG" sz="2800" dirty="0"/>
              <a:t>I am guilty</a:t>
            </a:r>
            <a:br>
              <a:rPr lang="en-SG" sz="2800" dirty="0"/>
            </a:br>
            <a:r>
              <a:rPr lang="en-SG" sz="2800" dirty="0"/>
              <a:t>Ashamed of what I've done, what I've become</a:t>
            </a:r>
            <a:br>
              <a:rPr lang="en-SG" sz="2800" dirty="0"/>
            </a:br>
            <a:r>
              <a:rPr lang="en-SG" sz="2800" dirty="0"/>
              <a:t>These hands are dirty</a:t>
            </a:r>
            <a:br>
              <a:rPr lang="en-SG" sz="2800" dirty="0"/>
            </a:br>
            <a:r>
              <a:rPr lang="en-SG" sz="2800" dirty="0"/>
              <a:t>I dare not lift them up to the Holy one</a:t>
            </a:r>
          </a:p>
          <a:p>
            <a:r>
              <a:rPr lang="en-SG" sz="2800" dirty="0"/>
              <a:t>You plead my cause</a:t>
            </a:r>
            <a:br>
              <a:rPr lang="en-SG" sz="2800" dirty="0"/>
            </a:br>
            <a:r>
              <a:rPr lang="en-SG" sz="2800" dirty="0"/>
              <a:t>You right my wrongs</a:t>
            </a:r>
            <a:br>
              <a:rPr lang="en-SG" sz="2800" dirty="0"/>
            </a:br>
            <a:r>
              <a:rPr lang="en-SG" sz="2800" dirty="0"/>
              <a:t>You break my chains</a:t>
            </a:r>
            <a:br>
              <a:rPr lang="en-SG" sz="2800" dirty="0"/>
            </a:br>
            <a:r>
              <a:rPr lang="en-SG" sz="2800" dirty="0"/>
              <a:t>You overcome</a:t>
            </a:r>
          </a:p>
          <a:p>
            <a:r>
              <a:rPr lang="en-SG" sz="2800" dirty="0"/>
              <a:t>You gave Your life</a:t>
            </a:r>
            <a:br>
              <a:rPr lang="en-SG" sz="2800" dirty="0"/>
            </a:br>
            <a:r>
              <a:rPr lang="en-SG" sz="2800" dirty="0"/>
              <a:t>To give me mine</a:t>
            </a:r>
            <a:br>
              <a:rPr lang="en-SG" sz="2800" dirty="0"/>
            </a:br>
            <a:r>
              <a:rPr lang="en-SG" sz="2800" dirty="0"/>
              <a:t>You say that I am free</a:t>
            </a:r>
            <a:br>
              <a:rPr lang="en-SG" sz="2800" dirty="0"/>
            </a:br>
            <a:r>
              <a:rPr lang="en-SG" sz="2800" dirty="0"/>
              <a:t>How can it be</a:t>
            </a:r>
            <a:br>
              <a:rPr lang="en-SG" sz="2800" dirty="0"/>
            </a:br>
            <a:r>
              <a:rPr lang="en-SG" sz="2800" dirty="0"/>
              <a:t>How can it be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6345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9AA9-8130-A144-BF78-7C2FF3F6A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5C142-7DCD-1E42-B26E-13306E57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i="1" dirty="0"/>
          </a:p>
          <a:p>
            <a:pPr marL="0" indent="0" algn="ctr">
              <a:buNone/>
            </a:pPr>
            <a:r>
              <a:rPr lang="en-GB" sz="3600" i="1" dirty="0"/>
              <a:t>Lord, I want to be a </a:t>
            </a:r>
          </a:p>
          <a:p>
            <a:pPr marL="0" indent="0" algn="ctr">
              <a:buNone/>
            </a:pPr>
            <a:r>
              <a:rPr lang="en-GB" sz="3600" i="1" dirty="0"/>
              <a:t>Christian in my heart</a:t>
            </a:r>
            <a:endParaRPr lang="en-SG" sz="3600" dirty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2636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CCC3-DA2E-7D44-B2E4-1E4416E1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Celebration of Hope, 17-19 May 2019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8CFDE7-F24B-3B44-BC50-55DB2CDF3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966" y="1556447"/>
            <a:ext cx="11088686" cy="4294808"/>
          </a:xfrm>
        </p:spPr>
      </p:pic>
    </p:spTree>
    <p:extLst>
      <p:ext uri="{BB962C8B-B14F-4D97-AF65-F5344CB8AC3E}">
        <p14:creationId xmlns:p14="http://schemas.microsoft.com/office/powerpoint/2010/main" val="2682443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CEB84-8D56-4C41-9784-A9C0D029C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944D9-413B-B847-99C4-7EC980BEE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“</a:t>
            </a:r>
            <a:r>
              <a:rPr lang="en-GB" sz="4000" dirty="0"/>
              <a:t>You have made us for yourself, and our hearts are restless until they find their rest in you.” </a:t>
            </a:r>
            <a:br>
              <a:rPr lang="en-GB" sz="3200" dirty="0"/>
            </a:br>
            <a:r>
              <a:rPr lang="en-GB" sz="3200" dirty="0"/>
              <a:t>St Augustine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489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0B1A4-3ABC-1446-80AF-B5FE3D65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76B6E-266C-5C44-8A40-5FDFE6E29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4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r="96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2101" y="2853267"/>
            <a:ext cx="56413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spc="400" dirty="0"/>
              <a:t>ST ANDREW’S CATHEDRAL</a:t>
            </a:r>
          </a:p>
        </p:txBody>
      </p:sp>
      <p:pic>
        <p:nvPicPr>
          <p:cNvPr id="30723" name="Picture 4" descr="whit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31580" r="16365" b="21156"/>
          <a:stretch>
            <a:fillRect/>
          </a:stretch>
        </p:blipFill>
        <p:spPr bwMode="auto">
          <a:xfrm>
            <a:off x="8368470" y="1151487"/>
            <a:ext cx="3932330" cy="428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" y="3468492"/>
            <a:ext cx="8342995" cy="720395"/>
          </a:xfrm>
          <a:prstGeom prst="rect">
            <a:avLst/>
          </a:prstGeom>
          <a:solidFill>
            <a:srgbClr val="A46D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740834" y="3414185"/>
            <a:ext cx="75900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FFFF"/>
                </a:solidFill>
              </a:rPr>
              <a:t>2018 – YEAR OF PRAYER</a:t>
            </a:r>
          </a:p>
        </p:txBody>
      </p:sp>
    </p:spTree>
    <p:extLst>
      <p:ext uri="{BB962C8B-B14F-4D97-AF65-F5344CB8AC3E}">
        <p14:creationId xmlns:p14="http://schemas.microsoft.com/office/powerpoint/2010/main" val="2873922380"/>
      </p:ext>
    </p:extLst>
  </p:cSld>
  <p:clrMapOvr>
    <a:masterClrMapping/>
  </p:clrMapOvr>
  <p:transition spd="slow" advClick="0"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7696F-FFE8-1040-BFC7-2F6CB28E4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360" y="1610183"/>
            <a:ext cx="9716107" cy="4195481"/>
          </a:xfrm>
        </p:spPr>
        <p:txBody>
          <a:bodyPr>
            <a:noAutofit/>
          </a:bodyPr>
          <a:lstStyle/>
          <a:p>
            <a:r>
              <a:rPr lang="en-GB" sz="3200" dirty="0"/>
              <a:t>Criticised for breaking the oral law by failing to </a:t>
            </a:r>
            <a:br>
              <a:rPr lang="en-GB" sz="3200" dirty="0"/>
            </a:br>
            <a:r>
              <a:rPr lang="en-GB" sz="3200" dirty="0"/>
              <a:t>to fast (2:18) </a:t>
            </a:r>
            <a:br>
              <a:rPr lang="en-GB" sz="3200" dirty="0"/>
            </a:br>
            <a:r>
              <a:rPr lang="en-GB" sz="3200" dirty="0"/>
              <a:t>to observe the Sabbath law (2:24)</a:t>
            </a:r>
            <a:br>
              <a:rPr lang="en-GB" sz="3200" dirty="0"/>
            </a:br>
            <a:r>
              <a:rPr lang="en-GB" sz="3200" dirty="0"/>
              <a:t>to wash (7:20)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Jesus’s reply; “This people </a:t>
            </a:r>
            <a:r>
              <a:rPr lang="en-GB" sz="3200" dirty="0" err="1"/>
              <a:t>honors</a:t>
            </a:r>
            <a:r>
              <a:rPr lang="en-GB" sz="3200" dirty="0"/>
              <a:t> me with their lips, but their heart is far from me;</a:t>
            </a:r>
            <a:r>
              <a:rPr lang="en-GB" sz="3200" b="1" dirty="0"/>
              <a:t> </a:t>
            </a:r>
            <a:r>
              <a:rPr lang="en-GB" sz="3200" dirty="0"/>
              <a:t> in vain do they worship me, teaching as doctrines the commandments of men.’ (v6,7)</a:t>
            </a:r>
            <a:endParaRPr lang="en-SG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078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54A3-98DC-C741-B693-9722D3F2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74289" cy="1400530"/>
          </a:xfrm>
        </p:spPr>
        <p:txBody>
          <a:bodyPr/>
          <a:lstStyle/>
          <a:p>
            <a:r>
              <a:rPr lang="en-US" sz="3600" dirty="0"/>
              <a:t>Jesus’s explanation to the disciples (v 17-20)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33950-DE85-DB48-90AA-4AFD8E6FB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76467" cy="4351338"/>
          </a:xfrm>
        </p:spPr>
        <p:txBody>
          <a:bodyPr>
            <a:normAutofit fontScale="92500" lnSpcReduction="10000"/>
          </a:bodyPr>
          <a:lstStyle/>
          <a:p>
            <a:r>
              <a:rPr lang="en-SG" sz="3200" b="1" baseline="30000" dirty="0"/>
              <a:t>…</a:t>
            </a:r>
            <a:r>
              <a:rPr lang="en-SG" sz="3200" dirty="0"/>
              <a:t>Do you not see that whatever goes into a person from outside cannot defile him,</a:t>
            </a:r>
            <a:r>
              <a:rPr lang="en-SG" sz="3200" b="1" baseline="30000" dirty="0"/>
              <a:t> </a:t>
            </a:r>
            <a:r>
              <a:rPr lang="en-SG" sz="3200" dirty="0"/>
              <a:t>since it enters not his heart but his stomach, and is expelled.. “What comes </a:t>
            </a:r>
            <a:r>
              <a:rPr lang="en-SG" sz="3200" u="sng" dirty="0"/>
              <a:t>out of a person </a:t>
            </a:r>
            <a:r>
              <a:rPr lang="en-SG" sz="3200" dirty="0"/>
              <a:t>is what defiles him. For from within, out of the </a:t>
            </a:r>
            <a:r>
              <a:rPr lang="en-SG" sz="3200" u="sng" dirty="0"/>
              <a:t>heart</a:t>
            </a:r>
            <a:r>
              <a:rPr lang="en-SG" sz="3200" dirty="0"/>
              <a:t> of man, come evil thoughts, sexual immorality, theft, murder, adultery, </a:t>
            </a:r>
            <a:r>
              <a:rPr lang="en-SG" sz="3200" b="1" baseline="30000" dirty="0"/>
              <a:t> </a:t>
            </a:r>
            <a:r>
              <a:rPr lang="en-SG" sz="3200" dirty="0"/>
              <a:t>coveting, wickedness, deceit, sensuality, envy, slander, pride, foolishness. All these evil things come from </a:t>
            </a:r>
            <a:r>
              <a:rPr lang="en-SG" sz="3200" u="sng" dirty="0"/>
              <a:t>within</a:t>
            </a:r>
            <a:r>
              <a:rPr lang="en-SG" sz="3200" dirty="0"/>
              <a:t>, and they defile a person.”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498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54A3-98DC-C741-B693-9722D3F2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74289" cy="1400530"/>
          </a:xfrm>
        </p:spPr>
        <p:txBody>
          <a:bodyPr/>
          <a:lstStyle/>
          <a:p>
            <a:r>
              <a:rPr lang="en-US" sz="3600" dirty="0"/>
              <a:t>The Hearts is the seedbed of evil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33950-DE85-DB48-90AA-4AFD8E6FB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76467" cy="4351338"/>
          </a:xfrm>
        </p:spPr>
        <p:txBody>
          <a:bodyPr>
            <a:normAutofit/>
          </a:bodyPr>
          <a:lstStyle/>
          <a:p>
            <a:r>
              <a:rPr lang="en-SG" sz="3600" b="1" baseline="30000" dirty="0"/>
              <a:t>21 </a:t>
            </a:r>
            <a:r>
              <a:rPr lang="en-SG" sz="3600" dirty="0"/>
              <a:t>For from within, out of the heart of man, come evil thoughts, sexual immorality, theft, murder, adultery, </a:t>
            </a:r>
            <a:r>
              <a:rPr lang="en-SG" sz="3600" b="1" baseline="30000" dirty="0"/>
              <a:t>22 </a:t>
            </a:r>
            <a:r>
              <a:rPr lang="en-SG" sz="3600" dirty="0"/>
              <a:t>coveting, </a:t>
            </a:r>
            <a:r>
              <a:rPr lang="en-SG" sz="3600" dirty="0" err="1"/>
              <a:t>wickedness,deceit</a:t>
            </a:r>
            <a:r>
              <a:rPr lang="en-SG" sz="3600" dirty="0"/>
              <a:t>, sensuality, envy, slander, pride, foolishness. </a:t>
            </a:r>
            <a:r>
              <a:rPr lang="en-SG" sz="3600" b="1" baseline="30000" dirty="0"/>
              <a:t>23 </a:t>
            </a:r>
            <a:r>
              <a:rPr lang="en-SG" sz="3600" dirty="0"/>
              <a:t>All these evil things come from within, and they defile a person.”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396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54A3-98DC-C741-B693-9722D3F2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74289" cy="1400530"/>
          </a:xfrm>
        </p:spPr>
        <p:txBody>
          <a:bodyPr/>
          <a:lstStyle/>
          <a:p>
            <a:r>
              <a:rPr lang="en-US" sz="3600" dirty="0"/>
              <a:t>The Hearts is the seedbed of evil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33950-DE85-DB48-90AA-4AFD8E6FB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76467" cy="4351338"/>
          </a:xfrm>
        </p:spPr>
        <p:txBody>
          <a:bodyPr>
            <a:normAutofit/>
          </a:bodyPr>
          <a:lstStyle/>
          <a:p>
            <a:r>
              <a:rPr lang="en-SG" sz="3200" dirty="0"/>
              <a:t>“The line separating good and evil passes not through states, nor between classes, nor between political parties either -- but right through every human heart …” Alexander Solzhenitsyn</a:t>
            </a:r>
            <a:endParaRPr lang="en-SG" sz="3200" b="1" dirty="0"/>
          </a:p>
          <a:p>
            <a:r>
              <a:rPr lang="en-SG" sz="3200" dirty="0"/>
              <a:t>“The human heart is the fountainhead of corruption in the universe.”</a:t>
            </a:r>
          </a:p>
        </p:txBody>
      </p:sp>
    </p:spTree>
    <p:extLst>
      <p:ext uri="{BB962C8B-B14F-4D97-AF65-F5344CB8AC3E}">
        <p14:creationId xmlns:p14="http://schemas.microsoft.com/office/powerpoint/2010/main" val="380483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49E8-504F-C847-9D72-4949D0F9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0E57DC-8A26-4C4D-B851-38DE48906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072" y="0"/>
            <a:ext cx="47244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BBCD72-71F8-2140-92C8-8B7D39E55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070" y="-44358"/>
            <a:ext cx="4426226" cy="69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4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E47D4-32E5-EE40-B394-9D353CC1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5C53FD-8C40-E54A-8905-0AA7A6D66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067" y="0"/>
            <a:ext cx="6841066" cy="6800103"/>
          </a:xfrm>
        </p:spPr>
      </p:pic>
    </p:spTree>
    <p:extLst>
      <p:ext uri="{BB962C8B-B14F-4D97-AF65-F5344CB8AC3E}">
        <p14:creationId xmlns:p14="http://schemas.microsoft.com/office/powerpoint/2010/main" val="19028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7D7967-3DB6-1642-BED9-FBC300B4B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0"/>
            <a:ext cx="11704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62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{DB84E287-8202-7342-A045-F1409BCF9CD0}tf10001063</Template>
  <TotalTime>277</TotalTime>
  <Words>219</Words>
  <Application>Microsoft Macintosh PowerPoint</Application>
  <PresentationFormat>Widescreen</PresentationFormat>
  <Paragraphs>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Georgia</vt:lpstr>
      <vt:lpstr>Wingdings 3</vt:lpstr>
      <vt:lpstr>Ion</vt:lpstr>
      <vt:lpstr>Cultivating the Heart</vt:lpstr>
      <vt:lpstr>PowerPoint Presentation</vt:lpstr>
      <vt:lpstr>PowerPoint Presentation</vt:lpstr>
      <vt:lpstr>Jesus’s explanation to the disciples (v 17-20)</vt:lpstr>
      <vt:lpstr>The Hearts is the seedbed of evil actions</vt:lpstr>
      <vt:lpstr>The Hearts is the seedbed of evil 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Celebration of Hope, 17-19 May 2019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Cultivating the Heart</dc:title>
  <dc:creator>Microsoft Office User</dc:creator>
  <cp:lastModifiedBy>Stone Forest</cp:lastModifiedBy>
  <cp:revision>10</cp:revision>
  <dcterms:created xsi:type="dcterms:W3CDTF">2018-08-28T15:39:29Z</dcterms:created>
  <dcterms:modified xsi:type="dcterms:W3CDTF">2018-09-01T10:33:35Z</dcterms:modified>
</cp:coreProperties>
</file>