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363" r:id="rId2"/>
    <p:sldId id="385" r:id="rId3"/>
    <p:sldId id="386" r:id="rId4"/>
    <p:sldId id="388" r:id="rId5"/>
    <p:sldId id="387" r:id="rId6"/>
    <p:sldId id="389" r:id="rId7"/>
    <p:sldId id="401" r:id="rId8"/>
    <p:sldId id="402" r:id="rId9"/>
    <p:sldId id="403" r:id="rId10"/>
    <p:sldId id="390" r:id="rId11"/>
    <p:sldId id="404" r:id="rId12"/>
    <p:sldId id="405" r:id="rId13"/>
    <p:sldId id="406" r:id="rId14"/>
    <p:sldId id="393" r:id="rId15"/>
    <p:sldId id="407" r:id="rId16"/>
    <p:sldId id="394" r:id="rId17"/>
    <p:sldId id="408" r:id="rId18"/>
    <p:sldId id="395" r:id="rId19"/>
    <p:sldId id="396" r:id="rId20"/>
    <p:sldId id="384" r:id="rId21"/>
    <p:sldId id="409" r:id="rId22"/>
    <p:sldId id="410" r:id="rId23"/>
    <p:sldId id="411" r:id="rId24"/>
    <p:sldId id="412" r:id="rId25"/>
    <p:sldId id="413" r:id="rId26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55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398" tIns="45699" rIns="91398" bIns="45699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398" tIns="45699" rIns="91398" bIns="45699" rtlCol="0"/>
          <a:lstStyle>
            <a:lvl1pPr algn="r">
              <a:defRPr sz="1200"/>
            </a:lvl1pPr>
          </a:lstStyle>
          <a:p>
            <a:fld id="{5F795FFC-9EED-489B-BE86-2099DB3CF94B}" type="datetimeFigureOut">
              <a:rPr lang="en-SG" smtClean="0"/>
              <a:t>29/6/2018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398" tIns="45699" rIns="91398" bIns="45699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398" tIns="45699" rIns="91398" bIns="45699" rtlCol="0" anchor="b"/>
          <a:lstStyle>
            <a:lvl1pPr algn="r">
              <a:defRPr sz="1200"/>
            </a:lvl1pPr>
          </a:lstStyle>
          <a:p>
            <a:fld id="{A45AE6C5-87D4-45D1-87A1-06FDEB56205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60201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B778-ABBF-4D72-892F-D20BA3A1A178}" type="datetimeFigureOut">
              <a:rPr lang="en-GB" smtClean="0"/>
              <a:t>29/06/2018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8833D-78BF-4D5E-8030-A243A35CF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989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B778-ABBF-4D72-892F-D20BA3A1A178}" type="datetimeFigureOut">
              <a:rPr lang="en-GB" smtClean="0"/>
              <a:t>29/06/2018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8833D-78BF-4D5E-8030-A243A35CF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498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B778-ABBF-4D72-892F-D20BA3A1A178}" type="datetimeFigureOut">
              <a:rPr lang="en-GB" smtClean="0"/>
              <a:t>29/06/2018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8833D-78BF-4D5E-8030-A243A35CF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111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B778-ABBF-4D72-892F-D20BA3A1A178}" type="datetimeFigureOut">
              <a:rPr lang="en-GB" smtClean="0"/>
              <a:t>29/06/2018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8833D-78BF-4D5E-8030-A243A35CF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809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B778-ABBF-4D72-892F-D20BA3A1A178}" type="datetimeFigureOut">
              <a:rPr lang="en-GB" smtClean="0"/>
              <a:t>29/06/2018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8833D-78BF-4D5E-8030-A243A35CF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531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B778-ABBF-4D72-892F-D20BA3A1A178}" type="datetimeFigureOut">
              <a:rPr lang="en-GB" smtClean="0"/>
              <a:t>29/06/2018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8833D-78BF-4D5E-8030-A243A35CF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140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B778-ABBF-4D72-892F-D20BA3A1A178}" type="datetimeFigureOut">
              <a:rPr lang="en-GB" smtClean="0"/>
              <a:t>29/06/2018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8833D-78BF-4D5E-8030-A243A35CF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21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B778-ABBF-4D72-892F-D20BA3A1A178}" type="datetimeFigureOut">
              <a:rPr lang="en-GB" smtClean="0"/>
              <a:t>29/06/2018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8833D-78BF-4D5E-8030-A243A35CF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866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B778-ABBF-4D72-892F-D20BA3A1A178}" type="datetimeFigureOut">
              <a:rPr lang="en-GB" smtClean="0"/>
              <a:t>29/06/2018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8833D-78BF-4D5E-8030-A243A35CF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312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B778-ABBF-4D72-892F-D20BA3A1A178}" type="datetimeFigureOut">
              <a:rPr lang="en-GB" smtClean="0"/>
              <a:t>29/06/2018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8833D-78BF-4D5E-8030-A243A35CF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115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B778-ABBF-4D72-892F-D20BA3A1A178}" type="datetimeFigureOut">
              <a:rPr lang="en-GB" smtClean="0"/>
              <a:t>29/06/2018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8833D-78BF-4D5E-8030-A243A35CF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382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DB778-ABBF-4D72-892F-D20BA3A1A178}" type="datetimeFigureOut">
              <a:rPr lang="en-GB" smtClean="0"/>
              <a:t>29/06/2018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8833D-78BF-4D5E-8030-A243A35CF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575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072348"/>
            <a:ext cx="12192000" cy="378565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DEVOTED COMMUNITY </a:t>
            </a:r>
          </a:p>
          <a:p>
            <a:pPr algn="ctr"/>
            <a:r>
              <a:rPr lang="en-SG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v42 They devoted themselves to the apostles' teaching and to the fellowship, and to the breaking of bread and the prayers. </a:t>
            </a:r>
            <a:endParaRPr lang="en-SG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57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288340"/>
            <a:ext cx="12192000" cy="156966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 UNDER THE AUTHORITY OF THE WORD OF GOD</a:t>
            </a:r>
            <a:endParaRPr lang="en-SG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06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-838200"/>
            <a:ext cx="110490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7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552" y="0"/>
            <a:ext cx="97068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2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288340"/>
            <a:ext cx="12192000" cy="156966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APPLIED THE APOSTOLIC TEACHING TO THEIR LIVES</a:t>
            </a:r>
            <a:endParaRPr lang="en-SG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29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333685"/>
            <a:ext cx="12192000" cy="452431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Heb</a:t>
            </a:r>
            <a:r>
              <a:rPr lang="en-SG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4:12 For the word of God is living and active. Sharper than any double-edged sword, it penetrates even to dividing soul and spirit, joints and marrow; it judges the thoughts and attitudes of the heart. </a:t>
            </a:r>
            <a:endParaRPr lang="en-SG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16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811012"/>
            <a:ext cx="12192000" cy="304698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devoted themselves to the apostles' teaching and to the fellowship</a:t>
            </a:r>
          </a:p>
          <a:p>
            <a:pPr algn="ctr"/>
            <a:r>
              <a:rPr lang="en-S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were a people of the </a:t>
            </a:r>
            <a:endParaRPr lang="en-SG" sz="4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SG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Spirit </a:t>
            </a:r>
            <a:r>
              <a:rPr lang="en-S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Word IN Community </a:t>
            </a:r>
          </a:p>
        </p:txBody>
      </p:sp>
    </p:spTree>
    <p:extLst>
      <p:ext uri="{BB962C8B-B14F-4D97-AF65-F5344CB8AC3E}">
        <p14:creationId xmlns:p14="http://schemas.microsoft.com/office/powerpoint/2010/main" val="327792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4549676"/>
            <a:ext cx="12192000" cy="230832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 3:16 Let the word of Christ dwell in you richly as you teach and admonish one another with all wisdom, </a:t>
            </a:r>
            <a:endParaRPr lang="en-SG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6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288340"/>
            <a:ext cx="12192000" cy="156966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WERE DEVOTED TO THE FELLOWSHIP</a:t>
            </a:r>
            <a:endParaRPr lang="en-SG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89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288340"/>
            <a:ext cx="12192000" cy="156966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SG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Koinonia</a:t>
            </a:r>
            <a:r>
              <a:rPr lang="en-S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n-SG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to </a:t>
            </a:r>
            <a:r>
              <a:rPr lang="en-S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‘have in common’ </a:t>
            </a:r>
            <a:r>
              <a:rPr lang="en-SG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  <a:p>
            <a:pPr algn="ctr"/>
            <a:r>
              <a:rPr lang="en-SG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S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‘share in’ -</a:t>
            </a:r>
            <a:r>
              <a:rPr lang="en-SG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‘participate in’ </a:t>
            </a:r>
            <a:endParaRPr lang="en-SG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3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048000"/>
            <a:ext cx="12192000" cy="378565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COMMON-UNITY</a:t>
            </a:r>
          </a:p>
          <a:p>
            <a:pPr algn="ctr"/>
            <a:r>
              <a:rPr lang="en-SG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</a:t>
            </a:r>
            <a:r>
              <a:rPr lang="en-SG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17:20-21 “I do not ask for these only, but also for those who will believe in me through their word, 21 that they may all be one, </a:t>
            </a:r>
            <a:endParaRPr lang="en-SG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34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288340"/>
            <a:ext cx="12192000" cy="156966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Devoted - </a:t>
            </a:r>
            <a:r>
              <a:rPr lang="en-S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l-G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προσκαρτερέω’</a:t>
            </a:r>
            <a:endParaRPr lang="en-SG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SG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SG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proskarterountes</a:t>
            </a:r>
            <a:r>
              <a:rPr lang="en-SG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endParaRPr lang="en-SG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78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4411176"/>
            <a:ext cx="12192000" cy="244682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endParaRPr lang="en-SG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SG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17:21 I pray …that all of them may be one, Father, just as you are in me and I am in you. May they also be in us … </a:t>
            </a:r>
            <a:endParaRPr lang="en-SG" sz="48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29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672513"/>
            <a:ext cx="12192000" cy="318548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endParaRPr lang="en-SG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SG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SG" sz="4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</a:t>
            </a:r>
            <a:r>
              <a:rPr lang="en-SG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13:14 </a:t>
            </a:r>
            <a:endParaRPr lang="en-SG" sz="48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SG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en-SG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grace of the Lord Jesus Christ and the love of God and the fellowship of the Holy Spirit be with you all.</a:t>
            </a:r>
            <a:endParaRPr lang="en-SG" sz="48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75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933849"/>
            <a:ext cx="12192000" cy="392415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endParaRPr lang="en-SG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SG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Psalm  86:11</a:t>
            </a:r>
          </a:p>
          <a:p>
            <a:pPr algn="ctr"/>
            <a:r>
              <a:rPr lang="en-SG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 me your way, Lord,</a:t>
            </a:r>
          </a:p>
          <a:p>
            <a:pPr algn="ctr"/>
            <a:r>
              <a:rPr lang="en-SG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that I may rely on your faithfulness;</a:t>
            </a:r>
          </a:p>
          <a:p>
            <a:pPr algn="ctr"/>
            <a:r>
              <a:rPr lang="en-SG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me an undivided heart,</a:t>
            </a:r>
          </a:p>
          <a:p>
            <a:pPr algn="ctr"/>
            <a:r>
              <a:rPr lang="en-SG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that I may fear your name.</a:t>
            </a:r>
          </a:p>
        </p:txBody>
      </p:sp>
    </p:spTree>
    <p:extLst>
      <p:ext uri="{BB962C8B-B14F-4D97-AF65-F5344CB8AC3E}">
        <p14:creationId xmlns:p14="http://schemas.microsoft.com/office/powerpoint/2010/main" val="313023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066800"/>
            <a:ext cx="12192000" cy="466281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endParaRPr lang="en-SG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S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Lord give me an undivided heart</a:t>
            </a:r>
          </a:p>
          <a:p>
            <a:pPr algn="ctr"/>
            <a:r>
              <a:rPr lang="en-S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follow </a:t>
            </a:r>
            <a:r>
              <a:rPr lang="en-SG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You.</a:t>
            </a:r>
            <a:endParaRPr lang="en-SG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S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Lord give me an undiminished love</a:t>
            </a:r>
          </a:p>
          <a:p>
            <a:pPr algn="ctr"/>
            <a:r>
              <a:rPr lang="en-S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see what You see</a:t>
            </a:r>
          </a:p>
          <a:p>
            <a:pPr algn="ctr"/>
            <a:r>
              <a:rPr lang="en-S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do what You do</a:t>
            </a:r>
          </a:p>
          <a:p>
            <a:pPr algn="ctr"/>
            <a:r>
              <a:rPr lang="en-S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Lord give me an undivided heart</a:t>
            </a:r>
          </a:p>
        </p:txBody>
      </p:sp>
    </p:spTree>
    <p:extLst>
      <p:ext uri="{BB962C8B-B14F-4D97-AF65-F5344CB8AC3E}">
        <p14:creationId xmlns:p14="http://schemas.microsoft.com/office/powerpoint/2010/main" val="161974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066800"/>
            <a:ext cx="12192000" cy="392415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endParaRPr lang="en-SG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S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Lord give me an unrelenting mind</a:t>
            </a:r>
          </a:p>
          <a:p>
            <a:pPr algn="ctr"/>
            <a:r>
              <a:rPr lang="en-S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seek Your face</a:t>
            </a:r>
          </a:p>
          <a:p>
            <a:pPr algn="ctr"/>
            <a:r>
              <a:rPr lang="en-S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Lord give me an undefeated faith</a:t>
            </a:r>
          </a:p>
          <a:p>
            <a:pPr algn="ctr"/>
            <a:r>
              <a:rPr lang="en-S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see victory in all that I do</a:t>
            </a:r>
          </a:p>
          <a:p>
            <a:pPr algn="ctr"/>
            <a:r>
              <a:rPr lang="en-S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worship in spirit and truth</a:t>
            </a:r>
          </a:p>
        </p:txBody>
      </p:sp>
    </p:spTree>
    <p:extLst>
      <p:ext uri="{BB962C8B-B14F-4D97-AF65-F5344CB8AC3E}">
        <p14:creationId xmlns:p14="http://schemas.microsoft.com/office/powerpoint/2010/main" val="362863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439376"/>
            <a:ext cx="12192000" cy="244682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endParaRPr lang="en-SG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S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see less of me and much more of You</a:t>
            </a:r>
          </a:p>
          <a:p>
            <a:pPr algn="ctr"/>
            <a:r>
              <a:rPr lang="en-S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Lord give me an undivided heart</a:t>
            </a:r>
          </a:p>
          <a:p>
            <a:pPr algn="ctr"/>
            <a:r>
              <a:rPr lang="en-S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Lord give me an undivided heart</a:t>
            </a:r>
          </a:p>
        </p:txBody>
      </p:sp>
    </p:spTree>
    <p:extLst>
      <p:ext uri="{BB962C8B-B14F-4D97-AF65-F5344CB8AC3E}">
        <p14:creationId xmlns:p14="http://schemas.microsoft.com/office/powerpoint/2010/main" val="107571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288340"/>
            <a:ext cx="12192000" cy="156966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DEVOTED THEMSELVES TO THE APOSTLES TEACHING</a:t>
            </a:r>
            <a:endParaRPr lang="en-SG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37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288340"/>
            <a:ext cx="12192000" cy="156966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Community </a:t>
            </a:r>
            <a:r>
              <a:rPr lang="en-S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Spirit </a:t>
            </a:r>
            <a:r>
              <a:rPr lang="en-SG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S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Word. </a:t>
            </a:r>
            <a:endParaRPr lang="en-SG" sz="4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SG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S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 and Spirit Church.</a:t>
            </a:r>
            <a:endParaRPr lang="en-SG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4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04800"/>
            <a:ext cx="12192000" cy="618630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Tim 4:2-3 Preach the Word; be prepared in season and out of season; correct, rebuke and encourage - with great patience and careful instruction. 3 For the time will come when men will not put up with sound doctrine. Instead, to suit their own desires, they will gather around them a great number of teachers to say what their itching ears want to hear. </a:t>
            </a:r>
            <a:endParaRPr lang="en-SG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34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027003"/>
            <a:ext cx="12192000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Preaching matters</a:t>
            </a:r>
            <a:endParaRPr lang="en-SG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76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027003"/>
            <a:ext cx="12192000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Sound teaching matters </a:t>
            </a:r>
            <a:endParaRPr lang="en-SG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97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027003"/>
            <a:ext cx="12192000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Beware legalism and moralism …..</a:t>
            </a:r>
            <a:endParaRPr lang="en-SG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56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027003"/>
            <a:ext cx="12192000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Beware of itching ears…..</a:t>
            </a:r>
            <a:endParaRPr lang="en-SG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04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53877</TotalTime>
  <Words>495</Words>
  <Application>Microsoft Office PowerPoint</Application>
  <PresentationFormat>Widescreen</PresentationFormat>
  <Paragraphs>52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Cook</dc:creator>
  <cp:lastModifiedBy>Peter Cook</cp:lastModifiedBy>
  <cp:revision>272</cp:revision>
  <cp:lastPrinted>2018-06-30T06:04:19Z</cp:lastPrinted>
  <dcterms:created xsi:type="dcterms:W3CDTF">2015-09-05T04:15:40Z</dcterms:created>
  <dcterms:modified xsi:type="dcterms:W3CDTF">2018-06-30T23:38:06Z</dcterms:modified>
</cp:coreProperties>
</file>