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9" r:id="rId3"/>
    <p:sldId id="256" r:id="rId4"/>
    <p:sldId id="261" r:id="rId5"/>
    <p:sldId id="277" r:id="rId6"/>
    <p:sldId id="278" r:id="rId7"/>
    <p:sldId id="270" r:id="rId8"/>
    <p:sldId id="258" r:id="rId9"/>
    <p:sldId id="262" r:id="rId10"/>
    <p:sldId id="285" r:id="rId11"/>
    <p:sldId id="279" r:id="rId12"/>
    <p:sldId id="280" r:id="rId13"/>
    <p:sldId id="287" r:id="rId14"/>
    <p:sldId id="281" r:id="rId15"/>
    <p:sldId id="283" r:id="rId16"/>
    <p:sldId id="282" r:id="rId17"/>
    <p:sldId id="275" r:id="rId18"/>
    <p:sldId id="276" r:id="rId19"/>
    <p:sldId id="267" r:id="rId20"/>
    <p:sldId id="257" r:id="rId21"/>
    <p:sldId id="269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10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2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7293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78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950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64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6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19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77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90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4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16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1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008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87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22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8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503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325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0857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320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8849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509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556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186F4-9EA5-4B2D-A980-8DBA6B0A0857}" type="datetimeFigureOut">
              <a:rPr lang="en-SG" smtClean="0"/>
              <a:t>30/3/2018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FFA9C-1B50-4148-BED5-7F49D610757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129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E71E-4949-4773-85A6-32E45772DAE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30/3/2018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A628-ABF4-46DC-94E8-1EF2C5509C03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5133315"/>
            <a:ext cx="12278408" cy="1797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801" y="4925084"/>
            <a:ext cx="11941521" cy="175546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4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 Meditation: </a:t>
            </a:r>
            <a:r>
              <a:rPr lang="en-US" sz="4800" dirty="0" smtClean="0">
                <a:solidFill>
                  <a:srgbClr val="FFFF00"/>
                </a:solidFill>
              </a:rPr>
              <a:t>“</a:t>
            </a:r>
            <a:r>
              <a:rPr lang="en-SG" sz="4800" dirty="0">
                <a:solidFill>
                  <a:srgbClr val="FFFF00"/>
                </a:solidFill>
              </a:rPr>
              <a:t>My God, my God, why have you forsaken </a:t>
            </a:r>
            <a:r>
              <a:rPr lang="en-SG" sz="4800">
                <a:solidFill>
                  <a:srgbClr val="FFFF00"/>
                </a:solidFill>
              </a:rPr>
              <a:t>me</a:t>
            </a:r>
            <a:r>
              <a:rPr lang="en-SG" sz="4800" smtClean="0">
                <a:solidFill>
                  <a:srgbClr val="FFFF00"/>
                </a:solidFill>
              </a:rPr>
              <a:t>?” </a:t>
            </a:r>
            <a:r>
              <a:rPr lang="en-SG" sz="4800" dirty="0">
                <a:solidFill>
                  <a:srgbClr val="FFFF00"/>
                </a:solidFill>
              </a:rPr>
              <a:t>(Mark 15:34</a:t>
            </a:r>
            <a:r>
              <a:rPr lang="en-SG" sz="4800" dirty="0" smtClean="0">
                <a:solidFill>
                  <a:srgbClr val="FFFF00"/>
                </a:solidFill>
              </a:rPr>
              <a:t>) </a:t>
            </a:r>
            <a:endParaRPr lang="en-SG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53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3F264C-79B6-824A-B81F-24588D3430E7}"/>
              </a:ext>
            </a:extLst>
          </p:cNvPr>
          <p:cNvSpPr/>
          <p:nvPr/>
        </p:nvSpPr>
        <p:spPr>
          <a:xfrm>
            <a:off x="0" y="-1"/>
            <a:ext cx="12192000" cy="24211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320F6D-0F5C-5B46-BDCC-635B2C2E358B}"/>
              </a:ext>
            </a:extLst>
          </p:cNvPr>
          <p:cNvSpPr txBox="1"/>
          <p:nvPr/>
        </p:nvSpPr>
        <p:spPr>
          <a:xfrm>
            <a:off x="1152697" y="2421131"/>
            <a:ext cx="1103930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aseline="30000" dirty="0"/>
              <a:t>6 </a:t>
            </a:r>
            <a:r>
              <a:rPr lang="en-SG" sz="4000" dirty="0"/>
              <a:t>But I am a worm and not a man,</a:t>
            </a:r>
            <a:br>
              <a:rPr lang="en-SG" sz="4000" dirty="0"/>
            </a:br>
            <a:r>
              <a:rPr lang="en-SG" sz="4000" dirty="0"/>
              <a:t>   scorned by mankind and despised by the people.</a:t>
            </a:r>
            <a:br>
              <a:rPr lang="en-SG" sz="4000" dirty="0"/>
            </a:br>
            <a:endParaRPr lang="en-SG" sz="1600" dirty="0"/>
          </a:p>
          <a:p>
            <a:r>
              <a:rPr lang="en-SG" sz="4000" b="1" baseline="30000" dirty="0"/>
              <a:t>7 </a:t>
            </a:r>
            <a:r>
              <a:rPr lang="en-SG" sz="4000" dirty="0"/>
              <a:t>All who see me mock me;</a:t>
            </a:r>
            <a:br>
              <a:rPr lang="en-SG" sz="4000" dirty="0"/>
            </a:br>
            <a:r>
              <a:rPr lang="en-SG" sz="4000" dirty="0"/>
              <a:t>    they make mouths at me; they wag their heads;</a:t>
            </a:r>
          </a:p>
          <a:p>
            <a:r>
              <a:rPr lang="en-SG" sz="1600" dirty="0"/>
              <a:t/>
            </a:r>
            <a:br>
              <a:rPr lang="en-SG" sz="1600" dirty="0"/>
            </a:br>
            <a:r>
              <a:rPr lang="en-SG" sz="4000" b="1" baseline="30000" dirty="0"/>
              <a:t>8 </a:t>
            </a:r>
            <a:r>
              <a:rPr lang="en-SG" sz="4000" dirty="0"/>
              <a:t>“He trusts in the Lord; let him deliver him;</a:t>
            </a:r>
            <a:br>
              <a:rPr lang="en-SG" sz="4000" dirty="0"/>
            </a:br>
            <a:r>
              <a:rPr lang="en-SG" sz="4000" dirty="0"/>
              <a:t>    let him rescue him, for he delights in him!”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9E1C80-CB28-4340-9ED1-18165D19E063}"/>
              </a:ext>
            </a:extLst>
          </p:cNvPr>
          <p:cNvSpPr txBox="1"/>
          <p:nvPr/>
        </p:nvSpPr>
        <p:spPr>
          <a:xfrm>
            <a:off x="1" y="241068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CC"/>
                </a:solidFill>
              </a:rPr>
              <a:t>          </a:t>
            </a:r>
            <a:r>
              <a:rPr lang="en-US" sz="4800" b="1" dirty="0">
                <a:solidFill>
                  <a:srgbClr val="FFFFCC"/>
                </a:solidFill>
              </a:rPr>
              <a:t>JESUS CHRIST – </a:t>
            </a:r>
          </a:p>
          <a:p>
            <a:r>
              <a:rPr lang="en-US" sz="6000" b="1" dirty="0">
                <a:solidFill>
                  <a:srgbClr val="FFFFCC"/>
                </a:solidFill>
              </a:rPr>
              <a:t>          A HUMILIATED SAVIOUR</a:t>
            </a:r>
          </a:p>
        </p:txBody>
      </p:sp>
    </p:spTree>
    <p:extLst>
      <p:ext uri="{BB962C8B-B14F-4D97-AF65-F5344CB8AC3E}">
        <p14:creationId xmlns:p14="http://schemas.microsoft.com/office/powerpoint/2010/main" val="180257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3F264C-79B6-824A-B81F-24588D3430E7}"/>
              </a:ext>
            </a:extLst>
          </p:cNvPr>
          <p:cNvSpPr/>
          <p:nvPr/>
        </p:nvSpPr>
        <p:spPr>
          <a:xfrm>
            <a:off x="0" y="0"/>
            <a:ext cx="12192000" cy="21046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320F6D-0F5C-5B46-BDCC-635B2C2E358B}"/>
              </a:ext>
            </a:extLst>
          </p:cNvPr>
          <p:cNvSpPr txBox="1"/>
          <p:nvPr/>
        </p:nvSpPr>
        <p:spPr>
          <a:xfrm>
            <a:off x="410094" y="2104600"/>
            <a:ext cx="7686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/>
              <a:t>Verses 14-18</a:t>
            </a:r>
          </a:p>
          <a:p>
            <a:endParaRPr lang="en-SG" sz="800" dirty="0"/>
          </a:p>
          <a:p>
            <a:r>
              <a:rPr lang="en-SG" sz="4800" dirty="0"/>
              <a:t>Piercing of his hands and feet</a:t>
            </a:r>
          </a:p>
          <a:p>
            <a:endParaRPr lang="en-SG" sz="800" dirty="0"/>
          </a:p>
          <a:p>
            <a:r>
              <a:rPr lang="en-SG" sz="4800" dirty="0"/>
              <a:t>The dehydration; the thirst</a:t>
            </a:r>
          </a:p>
          <a:p>
            <a:endParaRPr lang="en-SG" sz="800" dirty="0"/>
          </a:p>
          <a:p>
            <a:r>
              <a:rPr lang="en-SG" sz="4800" dirty="0"/>
              <a:t>The gambling for his clothes</a:t>
            </a:r>
          </a:p>
          <a:p>
            <a:endParaRPr lang="en-SG" sz="800" dirty="0"/>
          </a:p>
          <a:p>
            <a:r>
              <a:rPr lang="en-SG" sz="4800" dirty="0"/>
              <a:t>The protrusion of his bone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9E1C80-CB28-4340-9ED1-18165D19E063}"/>
              </a:ext>
            </a:extLst>
          </p:cNvPr>
          <p:cNvSpPr txBox="1"/>
          <p:nvPr/>
        </p:nvSpPr>
        <p:spPr>
          <a:xfrm>
            <a:off x="0" y="82804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CC"/>
                </a:solidFill>
              </a:rPr>
              <a:t>      JESUS CHRIST – </a:t>
            </a:r>
          </a:p>
          <a:p>
            <a:r>
              <a:rPr lang="en-US" sz="6000" b="1" dirty="0">
                <a:solidFill>
                  <a:srgbClr val="FFFFCC"/>
                </a:solidFill>
              </a:rPr>
              <a:t>      A CRUCIFIED SAVIOUR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5AFD73-98CA-F449-BCE7-AA0DECC7A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374" y="2104600"/>
            <a:ext cx="4294625" cy="47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9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3F264C-79B6-824A-B81F-24588D3430E7}"/>
              </a:ext>
            </a:extLst>
          </p:cNvPr>
          <p:cNvSpPr/>
          <p:nvPr/>
        </p:nvSpPr>
        <p:spPr>
          <a:xfrm>
            <a:off x="0" y="0"/>
            <a:ext cx="12192000" cy="21046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320F6D-0F5C-5B46-BDCC-635B2C2E358B}"/>
              </a:ext>
            </a:extLst>
          </p:cNvPr>
          <p:cNvSpPr txBox="1"/>
          <p:nvPr/>
        </p:nvSpPr>
        <p:spPr>
          <a:xfrm>
            <a:off x="1154373" y="2338516"/>
            <a:ext cx="1147710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aseline="30000" dirty="0"/>
              <a:t>27</a:t>
            </a:r>
            <a:r>
              <a:rPr lang="en-SG" sz="4400" dirty="0"/>
              <a:t>All the ends of the earth shall remember</a:t>
            </a:r>
            <a:br>
              <a:rPr lang="en-SG" sz="4400" dirty="0"/>
            </a:br>
            <a:r>
              <a:rPr lang="en-SG" sz="4400" dirty="0"/>
              <a:t>    and turn to the Lord,</a:t>
            </a:r>
            <a:br>
              <a:rPr lang="en-SG" sz="4400" dirty="0"/>
            </a:br>
            <a:r>
              <a:rPr lang="en-SG" sz="4400" dirty="0"/>
              <a:t>and all the families of the nations</a:t>
            </a:r>
            <a:br>
              <a:rPr lang="en-SG" sz="4400" dirty="0"/>
            </a:br>
            <a:r>
              <a:rPr lang="en-SG" sz="4400" dirty="0"/>
              <a:t>    shall worship before you.</a:t>
            </a:r>
          </a:p>
          <a:p>
            <a:r>
              <a:rPr lang="en-SG" sz="800" dirty="0"/>
              <a:t/>
            </a:r>
            <a:br>
              <a:rPr lang="en-SG" sz="800" dirty="0"/>
            </a:br>
            <a:r>
              <a:rPr lang="en-SG" sz="4400" b="1" baseline="30000" dirty="0"/>
              <a:t>28 </a:t>
            </a:r>
            <a:r>
              <a:rPr lang="en-SG" sz="4400" dirty="0"/>
              <a:t>For kingship belongs to the Lord,</a:t>
            </a:r>
            <a:br>
              <a:rPr lang="en-SG" sz="4400" dirty="0"/>
            </a:br>
            <a:r>
              <a:rPr lang="en-SG" sz="4400" dirty="0"/>
              <a:t>    and he rules over the nations.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9E1C80-CB28-4340-9ED1-18165D19E063}"/>
              </a:ext>
            </a:extLst>
          </p:cNvPr>
          <p:cNvSpPr txBox="1"/>
          <p:nvPr/>
        </p:nvSpPr>
        <p:spPr>
          <a:xfrm>
            <a:off x="0" y="82804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CC"/>
                </a:solidFill>
              </a:rPr>
              <a:t>      </a:t>
            </a:r>
            <a:r>
              <a:rPr lang="en-US" sz="4800" b="1" dirty="0">
                <a:solidFill>
                  <a:srgbClr val="FFFFCC"/>
                </a:solidFill>
              </a:rPr>
              <a:t>JESUS CHRIST – </a:t>
            </a:r>
          </a:p>
          <a:p>
            <a:r>
              <a:rPr lang="en-US" sz="6000" b="1" dirty="0">
                <a:solidFill>
                  <a:srgbClr val="FFFFCC"/>
                </a:solidFill>
              </a:rPr>
              <a:t>      THE NAME ABOVE ALL NAMES!</a:t>
            </a:r>
          </a:p>
        </p:txBody>
      </p:sp>
    </p:spTree>
    <p:extLst>
      <p:ext uri="{BB962C8B-B14F-4D97-AF65-F5344CB8AC3E}">
        <p14:creationId xmlns:p14="http://schemas.microsoft.com/office/powerpoint/2010/main" val="256340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77C1A8-A696-1A47-BCC1-D66C5EABE847}"/>
              </a:ext>
            </a:extLst>
          </p:cNvPr>
          <p:cNvSpPr/>
          <p:nvPr/>
        </p:nvSpPr>
        <p:spPr>
          <a:xfrm>
            <a:off x="0" y="0"/>
            <a:ext cx="12192000" cy="227536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EC6123-CB87-A348-946F-793E24D5BAB6}"/>
              </a:ext>
            </a:extLst>
          </p:cNvPr>
          <p:cNvSpPr txBox="1"/>
          <p:nvPr/>
        </p:nvSpPr>
        <p:spPr>
          <a:xfrm>
            <a:off x="1338631" y="2644529"/>
            <a:ext cx="984226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/>
              <a:t>In you our fathers trusted;  </a:t>
            </a:r>
          </a:p>
          <a:p>
            <a:r>
              <a:rPr lang="en-SG" sz="4400" dirty="0"/>
              <a:t>they trusted, and you delivered them.</a:t>
            </a:r>
          </a:p>
          <a:p>
            <a:r>
              <a:rPr lang="en-SG" sz="800" dirty="0"/>
              <a:t/>
            </a:r>
            <a:br>
              <a:rPr lang="en-SG" sz="800" dirty="0"/>
            </a:br>
            <a:r>
              <a:rPr lang="en-SG" sz="4400" b="1" baseline="30000" dirty="0"/>
              <a:t>5 </a:t>
            </a:r>
            <a:r>
              <a:rPr lang="en-SG" sz="4400" dirty="0"/>
              <a:t>To you they cried and were rescued; </a:t>
            </a:r>
          </a:p>
          <a:p>
            <a:r>
              <a:rPr lang="en-SG" sz="4400" dirty="0"/>
              <a:t>in you they trusted and were </a:t>
            </a:r>
          </a:p>
          <a:p>
            <a:r>
              <a:rPr lang="en-SG" sz="4400" dirty="0"/>
              <a:t>not put to shame.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1FC58A-467A-024E-AB39-37C4AF4BCC95}"/>
              </a:ext>
            </a:extLst>
          </p:cNvPr>
          <p:cNvSpPr txBox="1"/>
          <p:nvPr/>
        </p:nvSpPr>
        <p:spPr>
          <a:xfrm>
            <a:off x="0" y="207841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CC"/>
                </a:solidFill>
              </a:rPr>
              <a:t>           JESUS CHRIST – </a:t>
            </a:r>
          </a:p>
          <a:p>
            <a:r>
              <a:rPr lang="en-US" sz="6000" b="1" dirty="0">
                <a:solidFill>
                  <a:srgbClr val="FFFFCC"/>
                </a:solidFill>
              </a:rPr>
              <a:t>        TRUST IN HIM!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40CF80-3406-3746-91B2-F7B99F5BD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6426" y="0"/>
            <a:ext cx="3255574" cy="32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24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028" name="Picture 4" descr="https://s-media-cache-ak0.pinimg.com/736x/5f/43/55/5f4355b3aa44156ad10a2f22aabbfb7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8" b="34732"/>
          <a:stretch/>
        </p:blipFill>
        <p:spPr bwMode="auto">
          <a:xfrm>
            <a:off x="0" y="2511127"/>
            <a:ext cx="12192000" cy="3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D2DE80-DC26-0741-BB0D-AF2F44E3B52A}"/>
              </a:ext>
            </a:extLst>
          </p:cNvPr>
          <p:cNvSpPr txBox="1"/>
          <p:nvPr/>
        </p:nvSpPr>
        <p:spPr>
          <a:xfrm>
            <a:off x="1524000" y="631767"/>
            <a:ext cx="91946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MY GOD, MY GOD, </a:t>
            </a:r>
          </a:p>
          <a:p>
            <a:r>
              <a:rPr lang="en-US" sz="5400" dirty="0">
                <a:solidFill>
                  <a:schemeClr val="bg1"/>
                </a:solidFill>
              </a:rPr>
              <a:t>WHY HAVE YOU FORSAKEN ME?</a:t>
            </a:r>
          </a:p>
        </p:txBody>
      </p:sp>
    </p:spTree>
    <p:extLst>
      <p:ext uri="{BB962C8B-B14F-4D97-AF65-F5344CB8AC3E}">
        <p14:creationId xmlns:p14="http://schemas.microsoft.com/office/powerpoint/2010/main" val="2940952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8D436F-34A3-8440-AF12-FD78B9CA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799879-A497-584E-B294-248F2AA02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2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782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5689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026" name="Picture 2" descr="http://www.catholic.com/sites/default/files/images/blog/mainimages/url_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37" y="0"/>
            <a:ext cx="9711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03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2050" name="Picture 2" descr="https://altoncosta.files.wordpress.com/2013/11/20131110-0708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1"/>
          <a:stretch/>
        </p:blipFill>
        <p:spPr bwMode="auto">
          <a:xfrm>
            <a:off x="0" y="0"/>
            <a:ext cx="1219200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5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028" name="Picture 4" descr="https://s-media-cache-ak0.pinimg.com/736x/5f/43/55/5f4355b3aa44156ad10a2f22aabbfb7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8" b="34732"/>
          <a:stretch/>
        </p:blipFill>
        <p:spPr bwMode="auto">
          <a:xfrm>
            <a:off x="0" y="2511127"/>
            <a:ext cx="12192000" cy="3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D2DE80-DC26-0741-BB0D-AF2F44E3B52A}"/>
              </a:ext>
            </a:extLst>
          </p:cNvPr>
          <p:cNvSpPr txBox="1"/>
          <p:nvPr/>
        </p:nvSpPr>
        <p:spPr>
          <a:xfrm>
            <a:off x="1524000" y="631767"/>
            <a:ext cx="91946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MY GOD, MY GOD, </a:t>
            </a:r>
          </a:p>
          <a:p>
            <a:r>
              <a:rPr lang="en-US" sz="5400" dirty="0">
                <a:solidFill>
                  <a:schemeClr val="bg1"/>
                </a:solidFill>
              </a:rPr>
              <a:t>WHY HAVE YOU FORSAKEN ME?</a:t>
            </a:r>
          </a:p>
        </p:txBody>
      </p:sp>
    </p:spTree>
    <p:extLst>
      <p:ext uri="{BB962C8B-B14F-4D97-AF65-F5344CB8AC3E}">
        <p14:creationId xmlns:p14="http://schemas.microsoft.com/office/powerpoint/2010/main" val="2521274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ciministries.com/wp-content/uploads/2014/10/sinoftheworld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12" y="823325"/>
            <a:ext cx="8531440" cy="566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92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146" name="Picture 2" descr="http://www.dountoothers.org/Blood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1"/>
          <a:stretch/>
        </p:blipFill>
        <p:spPr bwMode="auto">
          <a:xfrm>
            <a:off x="0" y="-1"/>
            <a:ext cx="1232303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38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-64coApVoFlQ/UVXUCM6avoI/AAAAAAAAAVc/sYsxMLWDUgU/s1600/Good-Friday-Wallpaper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208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3782" y="2747356"/>
            <a:ext cx="3125585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SG" sz="6600" b="1" dirty="0">
                <a:solidFill>
                  <a:srgbClr val="FFFFCC"/>
                </a:solidFill>
              </a:rPr>
              <a:t>rejected</a:t>
            </a:r>
          </a:p>
        </p:txBody>
      </p:sp>
    </p:spTree>
    <p:extLst>
      <p:ext uri="{BB962C8B-B14F-4D97-AF65-F5344CB8AC3E}">
        <p14:creationId xmlns:p14="http://schemas.microsoft.com/office/powerpoint/2010/main" val="1757672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97B563-4777-C945-95FF-3F0BA133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6B186B-9C06-604F-8221-D8C502610491}"/>
              </a:ext>
            </a:extLst>
          </p:cNvPr>
          <p:cNvSpPr txBox="1"/>
          <p:nvPr/>
        </p:nvSpPr>
        <p:spPr>
          <a:xfrm>
            <a:off x="8212975" y="2743199"/>
            <a:ext cx="377397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CC"/>
                </a:solidFill>
              </a:rPr>
              <a:t>Gethsemane</a:t>
            </a:r>
          </a:p>
        </p:txBody>
      </p:sp>
    </p:spTree>
    <p:extLst>
      <p:ext uri="{BB962C8B-B14F-4D97-AF65-F5344CB8AC3E}">
        <p14:creationId xmlns:p14="http://schemas.microsoft.com/office/powerpoint/2010/main" val="335672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7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B05DF8-4C49-0243-955E-CF559893396A}"/>
              </a:ext>
            </a:extLst>
          </p:cNvPr>
          <p:cNvSpPr txBox="1"/>
          <p:nvPr/>
        </p:nvSpPr>
        <p:spPr>
          <a:xfrm>
            <a:off x="1512918" y="1662545"/>
            <a:ext cx="904424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b="1" dirty="0">
                <a:solidFill>
                  <a:schemeClr val="bg1"/>
                </a:solidFill>
              </a:rPr>
              <a:t>You who are of purer eyes </a:t>
            </a:r>
          </a:p>
          <a:p>
            <a:pPr algn="ctr"/>
            <a:r>
              <a:rPr lang="en-SG" sz="5400" b="1" dirty="0">
                <a:solidFill>
                  <a:schemeClr val="bg1"/>
                </a:solidFill>
              </a:rPr>
              <a:t>than to see evil</a:t>
            </a:r>
            <a:br>
              <a:rPr lang="en-SG" sz="5400" b="1" dirty="0">
                <a:solidFill>
                  <a:schemeClr val="bg1"/>
                </a:solidFill>
              </a:rPr>
            </a:br>
            <a:r>
              <a:rPr lang="en-SG" sz="5400" b="1" dirty="0">
                <a:solidFill>
                  <a:schemeClr val="bg1"/>
                </a:solidFill>
              </a:rPr>
              <a:t>and cannot look at wrong - </a:t>
            </a:r>
            <a:r>
              <a:rPr lang="en-SG" sz="4400" dirty="0">
                <a:solidFill>
                  <a:schemeClr val="bg1"/>
                </a:solidFill>
              </a:rPr>
              <a:t>Habakkuk 1:13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1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reechristianillustrations.com/Gospel-Sacrifi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2803" r="3691" b="1979"/>
          <a:stretch/>
        </p:blipFill>
        <p:spPr bwMode="auto">
          <a:xfrm>
            <a:off x="1" y="20783"/>
            <a:ext cx="9742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42715" y="495128"/>
            <a:ext cx="2449286" cy="59093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SG" sz="5400" dirty="0">
                <a:solidFill>
                  <a:srgbClr val="FFFFCC"/>
                </a:solidFill>
              </a:rPr>
              <a:t>Christ who knew no sin, became sin for us. </a:t>
            </a:r>
          </a:p>
        </p:txBody>
      </p:sp>
    </p:spTree>
    <p:extLst>
      <p:ext uri="{BB962C8B-B14F-4D97-AF65-F5344CB8AC3E}">
        <p14:creationId xmlns:p14="http://schemas.microsoft.com/office/powerpoint/2010/main" val="253073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rtinanatomy.com/wp-content/uploads/2015/08/shapes-0008-catalogue-signed-500x3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9719035" y="5288438"/>
            <a:ext cx="8399281" cy="709533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613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portsintofaith.com/isfs/wp-content/uploads/2014/09/Jesus-Crucifix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618"/>
            <a:ext cx="12192000" cy="7897090"/>
          </a:xfrm>
          <a:prstGeom prst="rect">
            <a:avLst/>
          </a:prstGeom>
          <a:noFill/>
          <a:extLst/>
        </p:spPr>
      </p:pic>
      <p:sp>
        <p:nvSpPr>
          <p:cNvPr id="4" name="TextBox 3"/>
          <p:cNvSpPr txBox="1"/>
          <p:nvPr/>
        </p:nvSpPr>
        <p:spPr>
          <a:xfrm>
            <a:off x="2643448" y="2295854"/>
            <a:ext cx="4100946" cy="21236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7200" b="1" dirty="0">
                <a:solidFill>
                  <a:srgbClr val="FFFFCC"/>
                </a:solidFill>
              </a:rPr>
              <a:t>Psalm 22</a:t>
            </a:r>
          </a:p>
          <a:p>
            <a:pPr algn="ctr"/>
            <a:r>
              <a:rPr lang="en-SG" sz="6000" dirty="0">
                <a:solidFill>
                  <a:srgbClr val="FFFFCC"/>
                </a:solidFill>
              </a:rPr>
              <a:t>OT Page 894</a:t>
            </a:r>
          </a:p>
        </p:txBody>
      </p:sp>
    </p:spTree>
    <p:extLst>
      <p:ext uri="{BB962C8B-B14F-4D97-AF65-F5344CB8AC3E}">
        <p14:creationId xmlns:p14="http://schemas.microsoft.com/office/powerpoint/2010/main" val="284414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664FE-DDC1-9041-B63B-311DB793EF73}"/>
              </a:ext>
            </a:extLst>
          </p:cNvPr>
          <p:cNvSpPr/>
          <p:nvPr/>
        </p:nvSpPr>
        <p:spPr>
          <a:xfrm>
            <a:off x="0" y="0"/>
            <a:ext cx="12192000" cy="270067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4A30BC-4E57-B748-9F2C-32B90435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004" y="141288"/>
            <a:ext cx="9424203" cy="274383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CC"/>
                </a:solidFill>
                <a:latin typeface="+mn-lt"/>
              </a:rPr>
              <a:t>JESUS CHRIST - </a:t>
            </a:r>
            <a:r>
              <a:rPr lang="en-US" sz="6000" b="1" dirty="0">
                <a:solidFill>
                  <a:srgbClr val="FFFFCC"/>
                </a:solidFill>
                <a:latin typeface="+mn-lt"/>
              </a:rPr>
              <a:t/>
            </a:r>
            <a:br>
              <a:rPr lang="en-US" sz="6000" b="1" dirty="0">
                <a:solidFill>
                  <a:srgbClr val="FFFFCC"/>
                </a:solidFill>
                <a:latin typeface="+mn-lt"/>
              </a:rPr>
            </a:br>
            <a:r>
              <a:rPr lang="en-US" sz="6000" b="1" dirty="0">
                <a:solidFill>
                  <a:srgbClr val="FFFFCC"/>
                </a:solidFill>
                <a:latin typeface="+mn-lt"/>
              </a:rPr>
              <a:t>A FORSAKEN SAVIOUR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C8DE78-26A0-C84E-B84C-29B4C4C08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004" y="3047519"/>
            <a:ext cx="10515600" cy="2609002"/>
          </a:xfrm>
        </p:spPr>
        <p:txBody>
          <a:bodyPr/>
          <a:lstStyle/>
          <a:p>
            <a:pPr marL="0" indent="0">
              <a:buNone/>
            </a:pPr>
            <a:r>
              <a:rPr lang="en-SG" sz="4400" b="1" dirty="0"/>
              <a:t>My God, My God, </a:t>
            </a:r>
          </a:p>
          <a:p>
            <a:pPr marL="0" indent="0">
              <a:buNone/>
            </a:pPr>
            <a:r>
              <a:rPr lang="en-SG" sz="4400" b="1" dirty="0"/>
              <a:t>Why have you forsaken me? </a:t>
            </a:r>
          </a:p>
          <a:p>
            <a:pPr marL="0" indent="0">
              <a:buNone/>
            </a:pPr>
            <a:r>
              <a:rPr lang="en-SG" sz="4400" b="1" dirty="0"/>
              <a:t>Psalm 22:1</a:t>
            </a:r>
            <a:endParaRPr lang="en-SG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82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160</Words>
  <Application>Microsoft Office PowerPoint</Application>
  <PresentationFormat>Widescreen</PresentationFormat>
  <Paragraphs>43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1_Office Theme</vt:lpstr>
      <vt:lpstr>4th Meditation: “My God, my God, why have you forsaken me?” (Mark 15:34)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JESUS CHRIST -  A FORSAKEN SAVIOUR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Bessie Lee</dc:creator>
  <cp:lastModifiedBy>H Leonardi</cp:lastModifiedBy>
  <cp:revision>48</cp:revision>
  <dcterms:created xsi:type="dcterms:W3CDTF">2016-03-23T13:35:45Z</dcterms:created>
  <dcterms:modified xsi:type="dcterms:W3CDTF">2018-03-30T03:24:20Z</dcterms:modified>
</cp:coreProperties>
</file>