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293" r:id="rId4"/>
    <p:sldId id="305" r:id="rId5"/>
    <p:sldId id="306" r:id="rId6"/>
    <p:sldId id="260" r:id="rId7"/>
    <p:sldId id="308" r:id="rId8"/>
    <p:sldId id="309" r:id="rId9"/>
    <p:sldId id="310" r:id="rId10"/>
    <p:sldId id="311" r:id="rId11"/>
    <p:sldId id="312" r:id="rId12"/>
    <p:sldId id="314" r:id="rId13"/>
    <p:sldId id="315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19C"/>
    <a:srgbClr val="E3AC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310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806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44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859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50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508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630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89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7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17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1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97EC-661C-4FFA-B5AC-9A5151D7207F}" type="datetimeFigureOut">
              <a:rPr lang="en-SG" smtClean="0"/>
              <a:t>8/2/2020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4D-33E4-4955-A39D-41248FD33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719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6" y="127221"/>
            <a:ext cx="5024820" cy="12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4747190">
            <a:off x="3339488" y="208135"/>
            <a:ext cx="934949" cy="96577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306" y="365125"/>
            <a:ext cx="10496815" cy="1325563"/>
          </a:xfrm>
        </p:spPr>
        <p:txBody>
          <a:bodyPr>
            <a:normAutofit fontScale="90000"/>
          </a:bodyPr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Fruit of </a:t>
            </a:r>
            <a:b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 Abiding Athlete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2Ti 2:5</a:t>
            </a:r>
            <a:r>
              <a:rPr lang="en-SG" dirty="0"/>
              <a:t>  An athlete is not crowned unless </a:t>
            </a:r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he </a:t>
            </a:r>
            <a:r>
              <a:rPr lang="en-SG" dirty="0"/>
              <a:t>competes according to the rules.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6851" y="365125"/>
            <a:ext cx="2819400" cy="5916613"/>
            <a:chOff x="6172198" y="222249"/>
            <a:chExt cx="2819400" cy="5916613"/>
          </a:xfrm>
        </p:grpSpPr>
        <p:sp>
          <p:nvSpPr>
            <p:cNvPr id="14" name="Rectangle 13"/>
            <p:cNvSpPr/>
            <p:nvPr/>
          </p:nvSpPr>
          <p:spPr>
            <a:xfrm>
              <a:off x="6172198" y="222249"/>
              <a:ext cx="2819400" cy="5916613"/>
            </a:xfrm>
            <a:prstGeom prst="rect">
              <a:avLst/>
            </a:prstGeom>
            <a:solidFill>
              <a:srgbClr val="E3B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2" y="2832893"/>
              <a:ext cx="2671763" cy="307833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52455" y="786110"/>
              <a:ext cx="22588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Athlete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050" name="Picture 2" descr="Image result for sports rule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 bwMode="auto">
          <a:xfrm>
            <a:off x="8511713" y="2975769"/>
            <a:ext cx="3261515" cy="34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4747190">
            <a:off x="3339488" y="208135"/>
            <a:ext cx="934949" cy="96577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306" y="365125"/>
            <a:ext cx="10496815" cy="1325563"/>
          </a:xfrm>
        </p:spPr>
        <p:txBody>
          <a:bodyPr>
            <a:normAutofit fontScale="90000"/>
          </a:bodyPr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Fruit of </a:t>
            </a:r>
            <a:b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 Abiding Athlete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Isa 5:20 </a:t>
            </a:r>
            <a:r>
              <a:rPr lang="en-SG" dirty="0"/>
              <a:t> Woe to those who call evil good and good evil, who put darkness for light and light for darkness.</a:t>
            </a:r>
          </a:p>
          <a:p>
            <a:r>
              <a:rPr lang="en-SG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Judg</a:t>
            </a:r>
            <a:r>
              <a:rPr lang="en-S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21:25 </a:t>
            </a:r>
            <a:r>
              <a:rPr lang="en-SG" dirty="0"/>
              <a:t>In those days there was no king in Israel. Everyone did what was right in his own eyes</a:t>
            </a:r>
            <a:r>
              <a:rPr lang="en-SG" dirty="0" smtClean="0"/>
              <a:t>.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386851" y="365125"/>
            <a:ext cx="2819400" cy="5916613"/>
            <a:chOff x="6172198" y="222249"/>
            <a:chExt cx="2819400" cy="5916613"/>
          </a:xfrm>
        </p:grpSpPr>
        <p:sp>
          <p:nvSpPr>
            <p:cNvPr id="14" name="Rectangle 13"/>
            <p:cNvSpPr/>
            <p:nvPr/>
          </p:nvSpPr>
          <p:spPr>
            <a:xfrm>
              <a:off x="6172198" y="222249"/>
              <a:ext cx="2819400" cy="5916613"/>
            </a:xfrm>
            <a:prstGeom prst="rect">
              <a:avLst/>
            </a:prstGeom>
            <a:solidFill>
              <a:srgbClr val="E3B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2" y="2832893"/>
              <a:ext cx="2671763" cy="307833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52455" y="786110"/>
              <a:ext cx="22588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Athlete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1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4747190">
            <a:off x="3339488" y="208135"/>
            <a:ext cx="934949" cy="9657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306" y="365125"/>
            <a:ext cx="10496815" cy="1325563"/>
          </a:xfrm>
        </p:spPr>
        <p:txBody>
          <a:bodyPr>
            <a:normAutofit fontScale="90000"/>
          </a:bodyPr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Fruit of </a:t>
            </a:r>
            <a:b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Diligent Farming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2Ti 2:6 </a:t>
            </a:r>
            <a:r>
              <a:rPr lang="en-SG" dirty="0"/>
              <a:t> It is the hard-working farmer who ought to have the first share of the crops.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9549" y="378979"/>
            <a:ext cx="3292476" cy="5916613"/>
            <a:chOff x="8967789" y="222249"/>
            <a:chExt cx="3292476" cy="5916613"/>
          </a:xfrm>
        </p:grpSpPr>
        <p:sp>
          <p:nvSpPr>
            <p:cNvPr id="11" name="Rectangle 10"/>
            <p:cNvSpPr/>
            <p:nvPr/>
          </p:nvSpPr>
          <p:spPr>
            <a:xfrm>
              <a:off x="9167809" y="222249"/>
              <a:ext cx="2819400" cy="59166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789" y="2618752"/>
              <a:ext cx="3292476" cy="329247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421295" y="786110"/>
              <a:ext cx="23124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Farmer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63" y="2919413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3350" y="222250"/>
            <a:ext cx="2995612" cy="5916613"/>
            <a:chOff x="133350" y="222250"/>
            <a:chExt cx="2995612" cy="5916613"/>
          </a:xfrm>
        </p:grpSpPr>
        <p:sp>
          <p:nvSpPr>
            <p:cNvPr id="5" name="Rectangle 4"/>
            <p:cNvSpPr/>
            <p:nvPr/>
          </p:nvSpPr>
          <p:spPr>
            <a:xfrm>
              <a:off x="180976" y="222250"/>
              <a:ext cx="2819400" cy="5916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28" name="Picture 4" descr="Image result for bible clipart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2701925"/>
              <a:ext cx="2995612" cy="299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30819" y="786110"/>
              <a:ext cx="2536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Teacher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1238" y="222249"/>
            <a:ext cx="3030098" cy="5916613"/>
            <a:chOff x="3071238" y="222249"/>
            <a:chExt cx="3030098" cy="5916613"/>
          </a:xfrm>
        </p:grpSpPr>
        <p:sp>
          <p:nvSpPr>
            <p:cNvPr id="8" name="Rectangle 7"/>
            <p:cNvSpPr/>
            <p:nvPr/>
          </p:nvSpPr>
          <p:spPr>
            <a:xfrm>
              <a:off x="3176587" y="222249"/>
              <a:ext cx="2819400" cy="59166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38" y="2832893"/>
              <a:ext cx="3030098" cy="27336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52804" y="786110"/>
              <a:ext cx="22669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Soldier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2198" y="222249"/>
            <a:ext cx="2819400" cy="5916613"/>
            <a:chOff x="6172198" y="222249"/>
            <a:chExt cx="2819400" cy="5916613"/>
          </a:xfrm>
        </p:grpSpPr>
        <p:sp>
          <p:nvSpPr>
            <p:cNvPr id="9" name="Rectangle 8"/>
            <p:cNvSpPr/>
            <p:nvPr/>
          </p:nvSpPr>
          <p:spPr>
            <a:xfrm>
              <a:off x="6172198" y="222249"/>
              <a:ext cx="2819400" cy="5916613"/>
            </a:xfrm>
            <a:prstGeom prst="rect">
              <a:avLst/>
            </a:prstGeom>
            <a:solidFill>
              <a:srgbClr val="E3B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2" y="2832893"/>
              <a:ext cx="2671763" cy="307833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52455" y="786110"/>
              <a:ext cx="22588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Athlete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67789" y="222249"/>
            <a:ext cx="3292476" cy="5916613"/>
            <a:chOff x="8967789" y="222249"/>
            <a:chExt cx="3292476" cy="5916613"/>
          </a:xfrm>
        </p:grpSpPr>
        <p:sp>
          <p:nvSpPr>
            <p:cNvPr id="10" name="Rectangle 9"/>
            <p:cNvSpPr/>
            <p:nvPr/>
          </p:nvSpPr>
          <p:spPr>
            <a:xfrm>
              <a:off x="9167809" y="222249"/>
              <a:ext cx="2819400" cy="59166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789" y="2618752"/>
              <a:ext cx="3292476" cy="32924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421295" y="786110"/>
              <a:ext cx="23124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Farmer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6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93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27"/>
          <a:stretch/>
        </p:blipFill>
        <p:spPr>
          <a:xfrm>
            <a:off x="412163" y="525672"/>
            <a:ext cx="3816310" cy="4323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565"/>
          <a:stretch/>
        </p:blipFill>
        <p:spPr>
          <a:xfrm>
            <a:off x="7971821" y="525672"/>
            <a:ext cx="3896066" cy="4055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4686"/>
          <a:stretch/>
        </p:blipFill>
        <p:spPr>
          <a:xfrm>
            <a:off x="4264489" y="525672"/>
            <a:ext cx="3665960" cy="42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1" y="1725433"/>
            <a:ext cx="5701627" cy="25046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3AC9E"/>
                </a:solidFill>
              </a:rPr>
              <a:t>The </a:t>
            </a:r>
            <a:r>
              <a:rPr lang="en-US" b="1" dirty="0" smtClean="0">
                <a:solidFill>
                  <a:srgbClr val="E3AC9E"/>
                </a:solidFill>
              </a:rPr>
              <a:t>Maturing Disciple </a:t>
            </a:r>
            <a:br>
              <a:rPr lang="en-US" b="1" dirty="0" smtClean="0">
                <a:solidFill>
                  <a:srgbClr val="E3AC9E"/>
                </a:solidFill>
              </a:rPr>
            </a:b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Reproduction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2 Timothy 2:1-7</a:t>
            </a:r>
            <a:endParaRPr lang="en-SG" sz="40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5582943"/>
            <a:ext cx="3362161" cy="82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958" r="24357"/>
          <a:stretch/>
        </p:blipFill>
        <p:spPr>
          <a:xfrm>
            <a:off x="544943" y="406165"/>
            <a:ext cx="4821382" cy="59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850"/>
            <a:ext cx="5619750" cy="5472113"/>
          </a:xfrm>
        </p:spPr>
        <p:txBody>
          <a:bodyPr/>
          <a:lstStyle/>
          <a:p>
            <a:r>
              <a:rPr lang="en-SG" dirty="0" smtClean="0"/>
              <a:t>If </a:t>
            </a:r>
            <a:r>
              <a:rPr lang="en-SG" dirty="0"/>
              <a:t>you abide in me, and my words abide in you, ask whatever you wish, and it will be done for you. </a:t>
            </a:r>
          </a:p>
          <a:p>
            <a:r>
              <a:rPr lang="en-SG" dirty="0" smtClean="0"/>
              <a:t>By </a:t>
            </a:r>
            <a:r>
              <a:rPr lang="en-SG" dirty="0"/>
              <a:t>this my Father is glorified, </a:t>
            </a:r>
            <a:r>
              <a:rPr lang="en-SG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that you bear much fruit and so prove to be my disciples. </a:t>
            </a:r>
            <a:endParaRPr lang="en-SG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SG" dirty="0"/>
              <a:t>Joh </a:t>
            </a:r>
            <a:r>
              <a:rPr lang="en-SG" dirty="0" smtClean="0"/>
              <a:t>15:7-8</a:t>
            </a:r>
            <a:r>
              <a:rPr lang="en-SG" dirty="0"/>
              <a:t> </a:t>
            </a:r>
            <a:endParaRPr lang="en-SG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58" r="24357"/>
          <a:stretch/>
        </p:blipFill>
        <p:spPr>
          <a:xfrm>
            <a:off x="7031468" y="365125"/>
            <a:ext cx="4821382" cy="59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3350" y="222250"/>
            <a:ext cx="2995612" cy="5916613"/>
            <a:chOff x="133350" y="222250"/>
            <a:chExt cx="2995612" cy="5916613"/>
          </a:xfrm>
        </p:grpSpPr>
        <p:sp>
          <p:nvSpPr>
            <p:cNvPr id="5" name="Rectangle 4"/>
            <p:cNvSpPr/>
            <p:nvPr/>
          </p:nvSpPr>
          <p:spPr>
            <a:xfrm>
              <a:off x="180976" y="222250"/>
              <a:ext cx="2819400" cy="5916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28" name="Picture 4" descr="Image result for bible clipart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2701925"/>
              <a:ext cx="2995612" cy="299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30819" y="786110"/>
              <a:ext cx="2536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Teacher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1238" y="222249"/>
            <a:ext cx="3030098" cy="5916613"/>
            <a:chOff x="3071238" y="222249"/>
            <a:chExt cx="3030098" cy="5916613"/>
          </a:xfrm>
        </p:grpSpPr>
        <p:sp>
          <p:nvSpPr>
            <p:cNvPr id="8" name="Rectangle 7"/>
            <p:cNvSpPr/>
            <p:nvPr/>
          </p:nvSpPr>
          <p:spPr>
            <a:xfrm>
              <a:off x="3176587" y="222249"/>
              <a:ext cx="2819400" cy="59166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38" y="2832893"/>
              <a:ext cx="3030098" cy="27336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52804" y="786110"/>
              <a:ext cx="22669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Soldier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2198" y="222249"/>
            <a:ext cx="2819400" cy="5916613"/>
            <a:chOff x="6172198" y="222249"/>
            <a:chExt cx="2819400" cy="5916613"/>
          </a:xfrm>
        </p:grpSpPr>
        <p:sp>
          <p:nvSpPr>
            <p:cNvPr id="9" name="Rectangle 8"/>
            <p:cNvSpPr/>
            <p:nvPr/>
          </p:nvSpPr>
          <p:spPr>
            <a:xfrm>
              <a:off x="6172198" y="222249"/>
              <a:ext cx="2819400" cy="5916613"/>
            </a:xfrm>
            <a:prstGeom prst="rect">
              <a:avLst/>
            </a:prstGeom>
            <a:solidFill>
              <a:srgbClr val="E3B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2" y="2832893"/>
              <a:ext cx="2671763" cy="307833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52455" y="786110"/>
              <a:ext cx="22588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Athlete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67789" y="222249"/>
            <a:ext cx="3292476" cy="5916613"/>
            <a:chOff x="8967789" y="222249"/>
            <a:chExt cx="3292476" cy="5916613"/>
          </a:xfrm>
        </p:grpSpPr>
        <p:sp>
          <p:nvSpPr>
            <p:cNvPr id="10" name="Rectangle 9"/>
            <p:cNvSpPr/>
            <p:nvPr/>
          </p:nvSpPr>
          <p:spPr>
            <a:xfrm>
              <a:off x="9167809" y="222249"/>
              <a:ext cx="2819400" cy="59166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789" y="2618752"/>
              <a:ext cx="3292476" cy="32924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421295" y="786110"/>
              <a:ext cx="23124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Farmer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1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350" y="222250"/>
            <a:ext cx="2995612" cy="5916613"/>
            <a:chOff x="133350" y="222250"/>
            <a:chExt cx="2995612" cy="5916613"/>
          </a:xfrm>
        </p:grpSpPr>
        <p:sp>
          <p:nvSpPr>
            <p:cNvPr id="7" name="Rectangle 6"/>
            <p:cNvSpPr/>
            <p:nvPr/>
          </p:nvSpPr>
          <p:spPr>
            <a:xfrm>
              <a:off x="180976" y="222250"/>
              <a:ext cx="2819400" cy="5916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8" name="Picture 4" descr="Image result for bible clipart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2701925"/>
              <a:ext cx="2995612" cy="299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30819" y="786110"/>
              <a:ext cx="2536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Teacher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sp>
        <p:nvSpPr>
          <p:cNvPr id="4" name="Isosceles Triangle 3"/>
          <p:cNvSpPr/>
          <p:nvPr/>
        </p:nvSpPr>
        <p:spPr>
          <a:xfrm rot="4747190">
            <a:off x="3339488" y="545020"/>
            <a:ext cx="934949" cy="965770"/>
          </a:xfrm>
          <a:prstGeom prst="triangle">
            <a:avLst/>
          </a:prstGeom>
          <a:solidFill>
            <a:srgbClr val="E3B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522" y="365125"/>
            <a:ext cx="10515600" cy="1325563"/>
          </a:xfrm>
        </p:spPr>
        <p:txBody>
          <a:bodyPr/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Fruit of Teaching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2Ti 2:1</a:t>
            </a:r>
            <a:r>
              <a:rPr lang="en-SG" dirty="0"/>
              <a:t>  You then, my child, be strengthened by the grace that is in Christ Jesus, </a:t>
            </a:r>
          </a:p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2Ti 2:2</a:t>
            </a:r>
            <a:r>
              <a:rPr lang="en-SG" dirty="0"/>
              <a:t>  and what you have heard from me in the presence of many witnesses entrust to faithful men, who will be able to teach others also. </a:t>
            </a:r>
          </a:p>
        </p:txBody>
      </p:sp>
    </p:spTree>
    <p:extLst>
      <p:ext uri="{BB962C8B-B14F-4D97-AF65-F5344CB8AC3E}">
        <p14:creationId xmlns:p14="http://schemas.microsoft.com/office/powerpoint/2010/main" val="3904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350" y="222250"/>
            <a:ext cx="2995612" cy="5916613"/>
            <a:chOff x="133350" y="222250"/>
            <a:chExt cx="2995612" cy="5916613"/>
          </a:xfrm>
        </p:grpSpPr>
        <p:sp>
          <p:nvSpPr>
            <p:cNvPr id="7" name="Rectangle 6"/>
            <p:cNvSpPr/>
            <p:nvPr/>
          </p:nvSpPr>
          <p:spPr>
            <a:xfrm>
              <a:off x="180976" y="222250"/>
              <a:ext cx="2819400" cy="5916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8" name="Picture 4" descr="Image result for bible clipart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2701925"/>
              <a:ext cx="2995612" cy="299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30819" y="786110"/>
              <a:ext cx="2536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Teacher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sp>
        <p:nvSpPr>
          <p:cNvPr id="4" name="Isosceles Triangle 3"/>
          <p:cNvSpPr/>
          <p:nvPr/>
        </p:nvSpPr>
        <p:spPr>
          <a:xfrm rot="4747190">
            <a:off x="3339488" y="545020"/>
            <a:ext cx="934949" cy="965770"/>
          </a:xfrm>
          <a:prstGeom prst="triangle">
            <a:avLst/>
          </a:prstGeom>
          <a:solidFill>
            <a:srgbClr val="E3B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522" y="365125"/>
            <a:ext cx="10515600" cy="1325563"/>
          </a:xfrm>
        </p:spPr>
        <p:txBody>
          <a:bodyPr/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Fruit of Teaching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 fontScale="92500" lnSpcReduction="10000"/>
          </a:bodyPr>
          <a:lstStyle/>
          <a:p>
            <a:r>
              <a:rPr lang="x-non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Act 16:1</a:t>
            </a:r>
            <a:r>
              <a:rPr lang="x-none" dirty="0"/>
              <a:t>  Paul came also to Derbe and to Lystra. A disciple was there, named Timothy, the son of a Jewish woman who was a believer, but his father was a Greek. </a:t>
            </a:r>
            <a:endParaRPr lang="en-SG" dirty="0"/>
          </a:p>
          <a:p>
            <a:r>
              <a:rPr lang="x-non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Act 16:2</a:t>
            </a:r>
            <a:r>
              <a:rPr lang="x-none" dirty="0"/>
              <a:t>  He was well spoken of by the brothers at Lystra and Iconium. </a:t>
            </a:r>
            <a:endParaRPr lang="en-SG" dirty="0"/>
          </a:p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Act 16:3</a:t>
            </a:r>
            <a:r>
              <a:rPr lang="en-SG" dirty="0"/>
              <a:t>  Paul wanted Timothy to accompany him, and he took him and circumcised him because of the Jews who were in those places, for they all knew that his father was a Greek. </a:t>
            </a:r>
          </a:p>
        </p:txBody>
      </p:sp>
    </p:spTree>
    <p:extLst>
      <p:ext uri="{BB962C8B-B14F-4D97-AF65-F5344CB8AC3E}">
        <p14:creationId xmlns:p14="http://schemas.microsoft.com/office/powerpoint/2010/main" val="2265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4747190">
            <a:off x="3339488" y="208135"/>
            <a:ext cx="934949" cy="9657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306" y="365125"/>
            <a:ext cx="10496815" cy="1325563"/>
          </a:xfrm>
        </p:spPr>
        <p:txBody>
          <a:bodyPr>
            <a:normAutofit fontScale="90000"/>
          </a:bodyPr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Fruit of Good </a:t>
            </a:r>
            <a:b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Soldiering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2Ti 2:3</a:t>
            </a:r>
            <a:r>
              <a:rPr lang="en-SG" dirty="0"/>
              <a:t>  Share in suffering as a good soldier of Christ Jesus. </a:t>
            </a:r>
          </a:p>
          <a:p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2Ti 2:4</a:t>
            </a:r>
            <a:r>
              <a:rPr lang="en-SG" dirty="0"/>
              <a:t>  No soldier gets entangled in civilian pursuits, since his aim is to please the one who enlisted him.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208" y="365125"/>
            <a:ext cx="3030098" cy="5916613"/>
            <a:chOff x="3071238" y="222249"/>
            <a:chExt cx="3030098" cy="5916613"/>
          </a:xfrm>
        </p:grpSpPr>
        <p:sp>
          <p:nvSpPr>
            <p:cNvPr id="11" name="Rectangle 10"/>
            <p:cNvSpPr/>
            <p:nvPr/>
          </p:nvSpPr>
          <p:spPr>
            <a:xfrm>
              <a:off x="3176587" y="222249"/>
              <a:ext cx="2819400" cy="59166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38" y="2832893"/>
              <a:ext cx="3030098" cy="27336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52804" y="786110"/>
              <a:ext cx="22669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Soldier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3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4747190">
            <a:off x="3339488" y="208135"/>
            <a:ext cx="934949" cy="9657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306" y="365125"/>
            <a:ext cx="10496815" cy="1325563"/>
          </a:xfrm>
        </p:spPr>
        <p:txBody>
          <a:bodyPr>
            <a:normAutofit fontScale="90000"/>
          </a:bodyPr>
          <a:lstStyle/>
          <a:p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Fruit of Good </a:t>
            </a:r>
            <a:b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Soldiering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23" y="1825625"/>
            <a:ext cx="8296168" cy="4351338"/>
          </a:xfrm>
        </p:spPr>
        <p:txBody>
          <a:bodyPr>
            <a:normAutofit/>
          </a:bodyPr>
          <a:lstStyle/>
          <a:p>
            <a:r>
              <a:rPr lang="en-S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Heb</a:t>
            </a:r>
            <a:r>
              <a:rPr lang="en-S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12:3</a:t>
            </a:r>
            <a:r>
              <a:rPr lang="en-SG" dirty="0"/>
              <a:t>  Consider (Jesus) who endured from sinners such hostility against himself, so that you may not grow weary or fainthearted.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208" y="365125"/>
            <a:ext cx="3030098" cy="5916613"/>
            <a:chOff x="3071238" y="222249"/>
            <a:chExt cx="3030098" cy="5916613"/>
          </a:xfrm>
        </p:grpSpPr>
        <p:sp>
          <p:nvSpPr>
            <p:cNvPr id="11" name="Rectangle 10"/>
            <p:cNvSpPr/>
            <p:nvPr/>
          </p:nvSpPr>
          <p:spPr>
            <a:xfrm>
              <a:off x="3176587" y="222249"/>
              <a:ext cx="2819400" cy="59166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38" y="2832893"/>
              <a:ext cx="3030098" cy="27336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52804" y="786110"/>
              <a:ext cx="22669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Book" panose="020B0503020102020204" pitchFamily="34" charset="0"/>
                </a:rPr>
                <a:t>Soldier</a:t>
              </a:r>
              <a:endPara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3074" name="Picture 2" descr="Image result for jesus cro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 bwMode="auto">
          <a:xfrm>
            <a:off x="8448156" y="3234088"/>
            <a:ext cx="3403257" cy="32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104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Franklin Gothic Book</vt:lpstr>
      <vt:lpstr>Office Theme</vt:lpstr>
      <vt:lpstr>PowerPoint Presentation</vt:lpstr>
      <vt:lpstr>PowerPoint Presentation</vt:lpstr>
      <vt:lpstr>The Maturing Disciple  - Reproduction 2 Timothy 2:1-7</vt:lpstr>
      <vt:lpstr>PowerPoint Presentation</vt:lpstr>
      <vt:lpstr>PowerPoint Presentation</vt:lpstr>
      <vt:lpstr> 1. The Fruit of Teaching</vt:lpstr>
      <vt:lpstr> 1. The Fruit of Teaching</vt:lpstr>
      <vt:lpstr> 2. The Fruit of Good        Soldiering</vt:lpstr>
      <vt:lpstr> 2. The Fruit of Good        Soldiering</vt:lpstr>
      <vt:lpstr> 3. The Fruit of        An Abiding Athlete</vt:lpstr>
      <vt:lpstr> 3. The Fruit of        An Abiding Athlete</vt:lpstr>
      <vt:lpstr> 3. The Fruit of        Diligent Farming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Leonardi</dc:creator>
  <cp:lastModifiedBy>H Leonardi</cp:lastModifiedBy>
  <cp:revision>112</cp:revision>
  <dcterms:created xsi:type="dcterms:W3CDTF">2020-01-02T15:25:07Z</dcterms:created>
  <dcterms:modified xsi:type="dcterms:W3CDTF">2020-02-09T00:14:24Z</dcterms:modified>
</cp:coreProperties>
</file>