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4"/>
    <p:restoredTop sz="94678"/>
  </p:normalViewPr>
  <p:slideViewPr>
    <p:cSldViewPr snapToGrid="0" snapToObjects="1">
      <p:cViewPr varScale="1">
        <p:scale>
          <a:sx n="128" d="100"/>
          <a:sy n="128" d="100"/>
        </p:scale>
        <p:origin x="168" y="888"/>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B5A8FCF-218B-DC4D-BA54-54A97C581B91}" type="datetimeFigureOut">
              <a:rPr lang="en-US" smtClean="0"/>
              <a:t>8/2/19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3C7180-4217-9542-840C-789BECFF3D7A}" type="slidenum">
              <a:rPr lang="en-US" smtClean="0"/>
              <a:t>‹#›</a:t>
            </a:fld>
            <a:endParaRPr lang="en-US"/>
          </a:p>
        </p:txBody>
      </p:sp>
    </p:spTree>
    <p:extLst>
      <p:ext uri="{BB962C8B-B14F-4D97-AF65-F5344CB8AC3E}">
        <p14:creationId xmlns:p14="http://schemas.microsoft.com/office/powerpoint/2010/main" val="14233906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C3C7180-4217-9542-840C-789BECFF3D7A}" type="slidenum">
              <a:rPr lang="en-US" smtClean="0"/>
              <a:t>2</a:t>
            </a:fld>
            <a:endParaRPr lang="en-US"/>
          </a:p>
        </p:txBody>
      </p:sp>
    </p:spTree>
    <p:extLst>
      <p:ext uri="{BB962C8B-B14F-4D97-AF65-F5344CB8AC3E}">
        <p14:creationId xmlns:p14="http://schemas.microsoft.com/office/powerpoint/2010/main" val="5458220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C3C7180-4217-9542-840C-789BECFF3D7A}" type="slidenum">
              <a:rPr lang="en-US" smtClean="0"/>
              <a:t>3</a:t>
            </a:fld>
            <a:endParaRPr lang="en-US"/>
          </a:p>
        </p:txBody>
      </p:sp>
    </p:spTree>
    <p:extLst>
      <p:ext uri="{BB962C8B-B14F-4D97-AF65-F5344CB8AC3E}">
        <p14:creationId xmlns:p14="http://schemas.microsoft.com/office/powerpoint/2010/main" val="19275589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C3C7180-4217-9542-840C-789BECFF3D7A}" type="slidenum">
              <a:rPr lang="en-US" smtClean="0"/>
              <a:t>4</a:t>
            </a:fld>
            <a:endParaRPr lang="en-US"/>
          </a:p>
        </p:txBody>
      </p:sp>
    </p:spTree>
    <p:extLst>
      <p:ext uri="{BB962C8B-B14F-4D97-AF65-F5344CB8AC3E}">
        <p14:creationId xmlns:p14="http://schemas.microsoft.com/office/powerpoint/2010/main" val="32722075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C3C7180-4217-9542-840C-789BECFF3D7A}" type="slidenum">
              <a:rPr lang="en-US" smtClean="0"/>
              <a:t>5</a:t>
            </a:fld>
            <a:endParaRPr lang="en-US"/>
          </a:p>
        </p:txBody>
      </p:sp>
    </p:spTree>
    <p:extLst>
      <p:ext uri="{BB962C8B-B14F-4D97-AF65-F5344CB8AC3E}">
        <p14:creationId xmlns:p14="http://schemas.microsoft.com/office/powerpoint/2010/main" val="39399162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C3C7180-4217-9542-840C-789BECFF3D7A}" type="slidenum">
              <a:rPr lang="en-US" smtClean="0"/>
              <a:t>6</a:t>
            </a:fld>
            <a:endParaRPr lang="en-US"/>
          </a:p>
        </p:txBody>
      </p:sp>
    </p:spTree>
    <p:extLst>
      <p:ext uri="{BB962C8B-B14F-4D97-AF65-F5344CB8AC3E}">
        <p14:creationId xmlns:p14="http://schemas.microsoft.com/office/powerpoint/2010/main" val="36051405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C3C7180-4217-9542-840C-789BECFF3D7A}" type="slidenum">
              <a:rPr lang="en-US" smtClean="0"/>
              <a:t>7</a:t>
            </a:fld>
            <a:endParaRPr lang="en-US"/>
          </a:p>
        </p:txBody>
      </p:sp>
    </p:spTree>
    <p:extLst>
      <p:ext uri="{BB962C8B-B14F-4D97-AF65-F5344CB8AC3E}">
        <p14:creationId xmlns:p14="http://schemas.microsoft.com/office/powerpoint/2010/main" val="22389351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C3C7180-4217-9542-840C-789BECFF3D7A}" type="slidenum">
              <a:rPr lang="en-US" smtClean="0"/>
              <a:t>8</a:t>
            </a:fld>
            <a:endParaRPr lang="en-US"/>
          </a:p>
        </p:txBody>
      </p:sp>
    </p:spTree>
    <p:extLst>
      <p:ext uri="{BB962C8B-B14F-4D97-AF65-F5344CB8AC3E}">
        <p14:creationId xmlns:p14="http://schemas.microsoft.com/office/powerpoint/2010/main" val="9204200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C3C7180-4217-9542-840C-789BECFF3D7A}" type="slidenum">
              <a:rPr lang="en-US" smtClean="0"/>
              <a:t>9</a:t>
            </a:fld>
            <a:endParaRPr lang="en-US"/>
          </a:p>
        </p:txBody>
      </p:sp>
    </p:spTree>
    <p:extLst>
      <p:ext uri="{BB962C8B-B14F-4D97-AF65-F5344CB8AC3E}">
        <p14:creationId xmlns:p14="http://schemas.microsoft.com/office/powerpoint/2010/main" val="18265963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C3C7180-4217-9542-840C-789BECFF3D7A}" type="slidenum">
              <a:rPr lang="en-US" smtClean="0"/>
              <a:t>10</a:t>
            </a:fld>
            <a:endParaRPr lang="en-US"/>
          </a:p>
        </p:txBody>
      </p:sp>
    </p:spTree>
    <p:extLst>
      <p:ext uri="{BB962C8B-B14F-4D97-AF65-F5344CB8AC3E}">
        <p14:creationId xmlns:p14="http://schemas.microsoft.com/office/powerpoint/2010/main" val="42324812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x-none"/>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a:t>Click to edit Master subtitle style</a:t>
            </a:r>
            <a:endParaRPr lang="en-US"/>
          </a:p>
        </p:txBody>
      </p:sp>
      <p:sp>
        <p:nvSpPr>
          <p:cNvPr id="4" name="Date Placeholder 3"/>
          <p:cNvSpPr>
            <a:spLocks noGrp="1"/>
          </p:cNvSpPr>
          <p:nvPr>
            <p:ph type="dt" sz="half" idx="10"/>
          </p:nvPr>
        </p:nvSpPr>
        <p:spPr/>
        <p:txBody>
          <a:bodyPr/>
          <a:lstStyle/>
          <a:p>
            <a:fld id="{753A5AEF-B1F5-0741-B2F4-8028D3456A87}" type="datetimeFigureOut">
              <a:rPr lang="en-US" smtClean="0"/>
              <a:t>8/2/19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FF4DEA-48C8-CD4A-BD83-CE2B2572C289}" type="slidenum">
              <a:rPr lang="en-US" smtClean="0"/>
              <a:t>‹#›</a:t>
            </a:fld>
            <a:endParaRPr lang="en-US"/>
          </a:p>
        </p:txBody>
      </p:sp>
    </p:spTree>
    <p:extLst>
      <p:ext uri="{BB962C8B-B14F-4D97-AF65-F5344CB8AC3E}">
        <p14:creationId xmlns:p14="http://schemas.microsoft.com/office/powerpoint/2010/main" val="11665971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4" name="Date Placeholder 3"/>
          <p:cNvSpPr>
            <a:spLocks noGrp="1"/>
          </p:cNvSpPr>
          <p:nvPr>
            <p:ph type="dt" sz="half" idx="10"/>
          </p:nvPr>
        </p:nvSpPr>
        <p:spPr/>
        <p:txBody>
          <a:bodyPr/>
          <a:lstStyle/>
          <a:p>
            <a:fld id="{753A5AEF-B1F5-0741-B2F4-8028D3456A87}" type="datetimeFigureOut">
              <a:rPr lang="en-US" smtClean="0"/>
              <a:t>8/2/19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FF4DEA-48C8-CD4A-BD83-CE2B2572C289}" type="slidenum">
              <a:rPr lang="en-US" smtClean="0"/>
              <a:t>‹#›</a:t>
            </a:fld>
            <a:endParaRPr lang="en-US"/>
          </a:p>
        </p:txBody>
      </p:sp>
    </p:spTree>
    <p:extLst>
      <p:ext uri="{BB962C8B-B14F-4D97-AF65-F5344CB8AC3E}">
        <p14:creationId xmlns:p14="http://schemas.microsoft.com/office/powerpoint/2010/main" val="12488791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x-none"/>
              <a:t>Click to edit Master title style</a:t>
            </a:r>
            <a:endParaRPr lang="en-US"/>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4" name="Date Placeholder 3"/>
          <p:cNvSpPr>
            <a:spLocks noGrp="1"/>
          </p:cNvSpPr>
          <p:nvPr>
            <p:ph type="dt" sz="half" idx="10"/>
          </p:nvPr>
        </p:nvSpPr>
        <p:spPr/>
        <p:txBody>
          <a:bodyPr/>
          <a:lstStyle/>
          <a:p>
            <a:fld id="{753A5AEF-B1F5-0741-B2F4-8028D3456A87}" type="datetimeFigureOut">
              <a:rPr lang="en-US" smtClean="0"/>
              <a:t>8/2/19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FF4DEA-48C8-CD4A-BD83-CE2B2572C289}" type="slidenum">
              <a:rPr lang="en-US" smtClean="0"/>
              <a:t>‹#›</a:t>
            </a:fld>
            <a:endParaRPr lang="en-US"/>
          </a:p>
        </p:txBody>
      </p:sp>
    </p:spTree>
    <p:extLst>
      <p:ext uri="{BB962C8B-B14F-4D97-AF65-F5344CB8AC3E}">
        <p14:creationId xmlns:p14="http://schemas.microsoft.com/office/powerpoint/2010/main" val="895201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a:t>Click to edit Master title style</a:t>
            </a:r>
            <a:endParaRPr lang="en-US"/>
          </a:p>
        </p:txBody>
      </p:sp>
      <p:sp>
        <p:nvSpPr>
          <p:cNvPr id="3" name="Content Placeholder 2"/>
          <p:cNvSpPr>
            <a:spLocks noGrp="1"/>
          </p:cNvSpPr>
          <p:nvPr>
            <p:ph idx="1"/>
          </p:nvPr>
        </p:nvSpPr>
        <p:spPr/>
        <p:txBody>
          <a:body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4" name="Date Placeholder 3"/>
          <p:cNvSpPr>
            <a:spLocks noGrp="1"/>
          </p:cNvSpPr>
          <p:nvPr>
            <p:ph type="dt" sz="half" idx="10"/>
          </p:nvPr>
        </p:nvSpPr>
        <p:spPr/>
        <p:txBody>
          <a:bodyPr/>
          <a:lstStyle/>
          <a:p>
            <a:fld id="{753A5AEF-B1F5-0741-B2F4-8028D3456A87}" type="datetimeFigureOut">
              <a:rPr lang="en-US" smtClean="0"/>
              <a:t>8/2/19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FF4DEA-48C8-CD4A-BD83-CE2B2572C289}" type="slidenum">
              <a:rPr lang="en-US" smtClean="0"/>
              <a:t>‹#›</a:t>
            </a:fld>
            <a:endParaRPr lang="en-US"/>
          </a:p>
        </p:txBody>
      </p:sp>
    </p:spTree>
    <p:extLst>
      <p:ext uri="{BB962C8B-B14F-4D97-AF65-F5344CB8AC3E}">
        <p14:creationId xmlns:p14="http://schemas.microsoft.com/office/powerpoint/2010/main" val="23396760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x-none"/>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x-none"/>
              <a:t>Click to edit Master text styles</a:t>
            </a:r>
          </a:p>
        </p:txBody>
      </p:sp>
      <p:sp>
        <p:nvSpPr>
          <p:cNvPr id="4" name="Date Placeholder 3"/>
          <p:cNvSpPr>
            <a:spLocks noGrp="1"/>
          </p:cNvSpPr>
          <p:nvPr>
            <p:ph type="dt" sz="half" idx="10"/>
          </p:nvPr>
        </p:nvSpPr>
        <p:spPr/>
        <p:txBody>
          <a:bodyPr/>
          <a:lstStyle/>
          <a:p>
            <a:fld id="{753A5AEF-B1F5-0741-B2F4-8028D3456A87}" type="datetimeFigureOut">
              <a:rPr lang="en-US" smtClean="0"/>
              <a:t>8/2/19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FF4DEA-48C8-CD4A-BD83-CE2B2572C289}" type="slidenum">
              <a:rPr lang="en-US" smtClean="0"/>
              <a:t>‹#›</a:t>
            </a:fld>
            <a:endParaRPr lang="en-US"/>
          </a:p>
        </p:txBody>
      </p:sp>
    </p:spTree>
    <p:extLst>
      <p:ext uri="{BB962C8B-B14F-4D97-AF65-F5344CB8AC3E}">
        <p14:creationId xmlns:p14="http://schemas.microsoft.com/office/powerpoint/2010/main" val="39578190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a:t>Click to edit Master title style</a:t>
            </a:r>
            <a:endParaRPr lang="en-US"/>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5" name="Date Placeholder 4"/>
          <p:cNvSpPr>
            <a:spLocks noGrp="1"/>
          </p:cNvSpPr>
          <p:nvPr>
            <p:ph type="dt" sz="half" idx="10"/>
          </p:nvPr>
        </p:nvSpPr>
        <p:spPr/>
        <p:txBody>
          <a:bodyPr/>
          <a:lstStyle/>
          <a:p>
            <a:fld id="{753A5AEF-B1F5-0741-B2F4-8028D3456A87}" type="datetimeFigureOut">
              <a:rPr lang="en-US" smtClean="0"/>
              <a:t>8/2/19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FF4DEA-48C8-CD4A-BD83-CE2B2572C289}" type="slidenum">
              <a:rPr lang="en-US" smtClean="0"/>
              <a:t>‹#›</a:t>
            </a:fld>
            <a:endParaRPr lang="en-US"/>
          </a:p>
        </p:txBody>
      </p:sp>
    </p:spTree>
    <p:extLst>
      <p:ext uri="{BB962C8B-B14F-4D97-AF65-F5344CB8AC3E}">
        <p14:creationId xmlns:p14="http://schemas.microsoft.com/office/powerpoint/2010/main" val="29136403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x-none"/>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7" name="Date Placeholder 6"/>
          <p:cNvSpPr>
            <a:spLocks noGrp="1"/>
          </p:cNvSpPr>
          <p:nvPr>
            <p:ph type="dt" sz="half" idx="10"/>
          </p:nvPr>
        </p:nvSpPr>
        <p:spPr/>
        <p:txBody>
          <a:bodyPr/>
          <a:lstStyle/>
          <a:p>
            <a:fld id="{753A5AEF-B1F5-0741-B2F4-8028D3456A87}" type="datetimeFigureOut">
              <a:rPr lang="en-US" smtClean="0"/>
              <a:t>8/2/19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FF4DEA-48C8-CD4A-BD83-CE2B2572C289}" type="slidenum">
              <a:rPr lang="en-US" smtClean="0"/>
              <a:t>‹#›</a:t>
            </a:fld>
            <a:endParaRPr lang="en-US"/>
          </a:p>
        </p:txBody>
      </p:sp>
    </p:spTree>
    <p:extLst>
      <p:ext uri="{BB962C8B-B14F-4D97-AF65-F5344CB8AC3E}">
        <p14:creationId xmlns:p14="http://schemas.microsoft.com/office/powerpoint/2010/main" val="17673690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a:t>Click to edit Master title style</a:t>
            </a:r>
            <a:endParaRPr lang="en-US"/>
          </a:p>
        </p:txBody>
      </p:sp>
      <p:sp>
        <p:nvSpPr>
          <p:cNvPr id="3" name="Date Placeholder 2"/>
          <p:cNvSpPr>
            <a:spLocks noGrp="1"/>
          </p:cNvSpPr>
          <p:nvPr>
            <p:ph type="dt" sz="half" idx="10"/>
          </p:nvPr>
        </p:nvSpPr>
        <p:spPr/>
        <p:txBody>
          <a:bodyPr/>
          <a:lstStyle/>
          <a:p>
            <a:fld id="{753A5AEF-B1F5-0741-B2F4-8028D3456A87}" type="datetimeFigureOut">
              <a:rPr lang="en-US" smtClean="0"/>
              <a:t>8/2/19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FF4DEA-48C8-CD4A-BD83-CE2B2572C289}" type="slidenum">
              <a:rPr lang="en-US" smtClean="0"/>
              <a:t>‹#›</a:t>
            </a:fld>
            <a:endParaRPr lang="en-US"/>
          </a:p>
        </p:txBody>
      </p:sp>
    </p:spTree>
    <p:extLst>
      <p:ext uri="{BB962C8B-B14F-4D97-AF65-F5344CB8AC3E}">
        <p14:creationId xmlns:p14="http://schemas.microsoft.com/office/powerpoint/2010/main" val="39272178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3A5AEF-B1F5-0741-B2F4-8028D3456A87}" type="datetimeFigureOut">
              <a:rPr lang="en-US" smtClean="0"/>
              <a:t>8/2/19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FF4DEA-48C8-CD4A-BD83-CE2B2572C289}" type="slidenum">
              <a:rPr lang="en-US" smtClean="0"/>
              <a:t>‹#›</a:t>
            </a:fld>
            <a:endParaRPr lang="en-US"/>
          </a:p>
        </p:txBody>
      </p:sp>
    </p:spTree>
    <p:extLst>
      <p:ext uri="{BB962C8B-B14F-4D97-AF65-F5344CB8AC3E}">
        <p14:creationId xmlns:p14="http://schemas.microsoft.com/office/powerpoint/2010/main" val="149403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x-none"/>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a:t>Click to edit Master text styles</a:t>
            </a:r>
          </a:p>
        </p:txBody>
      </p:sp>
      <p:sp>
        <p:nvSpPr>
          <p:cNvPr id="5" name="Date Placeholder 4"/>
          <p:cNvSpPr>
            <a:spLocks noGrp="1"/>
          </p:cNvSpPr>
          <p:nvPr>
            <p:ph type="dt" sz="half" idx="10"/>
          </p:nvPr>
        </p:nvSpPr>
        <p:spPr/>
        <p:txBody>
          <a:bodyPr/>
          <a:lstStyle/>
          <a:p>
            <a:fld id="{753A5AEF-B1F5-0741-B2F4-8028D3456A87}" type="datetimeFigureOut">
              <a:rPr lang="en-US" smtClean="0"/>
              <a:t>8/2/19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FF4DEA-48C8-CD4A-BD83-CE2B2572C289}" type="slidenum">
              <a:rPr lang="en-US" smtClean="0"/>
              <a:t>‹#›</a:t>
            </a:fld>
            <a:endParaRPr lang="en-US"/>
          </a:p>
        </p:txBody>
      </p:sp>
    </p:spTree>
    <p:extLst>
      <p:ext uri="{BB962C8B-B14F-4D97-AF65-F5344CB8AC3E}">
        <p14:creationId xmlns:p14="http://schemas.microsoft.com/office/powerpoint/2010/main" val="20193573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x-none"/>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a:t>Click to edit Master text styles</a:t>
            </a:r>
          </a:p>
        </p:txBody>
      </p:sp>
      <p:sp>
        <p:nvSpPr>
          <p:cNvPr id="5" name="Date Placeholder 4"/>
          <p:cNvSpPr>
            <a:spLocks noGrp="1"/>
          </p:cNvSpPr>
          <p:nvPr>
            <p:ph type="dt" sz="half" idx="10"/>
          </p:nvPr>
        </p:nvSpPr>
        <p:spPr/>
        <p:txBody>
          <a:bodyPr/>
          <a:lstStyle/>
          <a:p>
            <a:fld id="{753A5AEF-B1F5-0741-B2F4-8028D3456A87}" type="datetimeFigureOut">
              <a:rPr lang="en-US" smtClean="0"/>
              <a:t>8/2/19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FF4DEA-48C8-CD4A-BD83-CE2B2572C289}" type="slidenum">
              <a:rPr lang="en-US" smtClean="0"/>
              <a:t>‹#›</a:t>
            </a:fld>
            <a:endParaRPr lang="en-US"/>
          </a:p>
        </p:txBody>
      </p:sp>
    </p:spTree>
    <p:extLst>
      <p:ext uri="{BB962C8B-B14F-4D97-AF65-F5344CB8AC3E}">
        <p14:creationId xmlns:p14="http://schemas.microsoft.com/office/powerpoint/2010/main" val="14607194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x-none"/>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bg1"/>
                </a:solidFill>
              </a:defRPr>
            </a:lvl1pPr>
          </a:lstStyle>
          <a:p>
            <a:fld id="{753A5AEF-B1F5-0741-B2F4-8028D3456A87}" type="datetimeFigureOut">
              <a:rPr lang="en-US" smtClean="0"/>
              <a:pPr/>
              <a:t>8/2/19</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bg1"/>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bg1"/>
                </a:solidFill>
              </a:defRPr>
            </a:lvl1pPr>
          </a:lstStyle>
          <a:p>
            <a:fld id="{27FF4DEA-48C8-CD4A-BD83-CE2B2572C289}" type="slidenum">
              <a:rPr lang="en-US" smtClean="0"/>
              <a:pPr/>
              <a:t>‹#›</a:t>
            </a:fld>
            <a:endParaRPr lang="en-US"/>
          </a:p>
        </p:txBody>
      </p:sp>
    </p:spTree>
    <p:extLst>
      <p:ext uri="{BB962C8B-B14F-4D97-AF65-F5344CB8AC3E}">
        <p14:creationId xmlns:p14="http://schemas.microsoft.com/office/powerpoint/2010/main" val="42829018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bg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bg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bg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bg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bg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bg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009"/>
            <a:ext cx="7772400" cy="613036"/>
          </a:xfrm>
          <a:solidFill>
            <a:srgbClr val="7F7F7F"/>
          </a:solidFill>
        </p:spPr>
        <p:txBody>
          <a:bodyPr>
            <a:normAutofit fontScale="90000"/>
          </a:bodyPr>
          <a:lstStyle/>
          <a:p>
            <a:r>
              <a:rPr lang="en-US" sz="4000" b="1" dirty="0">
                <a:solidFill>
                  <a:schemeClr val="bg1"/>
                </a:solidFill>
              </a:rPr>
              <a:t>HE GAVE US A TOUGH CAL</a:t>
            </a:r>
            <a:r>
              <a:rPr lang="en-US" b="1" dirty="0">
                <a:solidFill>
                  <a:schemeClr val="bg1"/>
                </a:solidFill>
              </a:rPr>
              <a:t>L</a:t>
            </a:r>
          </a:p>
        </p:txBody>
      </p:sp>
      <p:sp>
        <p:nvSpPr>
          <p:cNvPr id="3" name="Subtitle 2"/>
          <p:cNvSpPr>
            <a:spLocks noGrp="1"/>
          </p:cNvSpPr>
          <p:nvPr>
            <p:ph type="subTitle" idx="1"/>
          </p:nvPr>
        </p:nvSpPr>
        <p:spPr>
          <a:xfrm>
            <a:off x="230916" y="748852"/>
            <a:ext cx="8649697" cy="4193659"/>
          </a:xfrm>
        </p:spPr>
        <p:txBody>
          <a:bodyPr>
            <a:noAutofit/>
          </a:bodyPr>
          <a:lstStyle/>
          <a:p>
            <a:r>
              <a:rPr lang="en-US" sz="4800" b="1" dirty="0">
                <a:solidFill>
                  <a:schemeClr val="bg1"/>
                </a:solidFill>
              </a:rPr>
              <a:t>THE </a:t>
            </a:r>
          </a:p>
          <a:p>
            <a:r>
              <a:rPr lang="en-US" sz="8800" b="1" i="1" dirty="0">
                <a:solidFill>
                  <a:schemeClr val="bg1"/>
                </a:solidFill>
              </a:rPr>
              <a:t>COST</a:t>
            </a:r>
            <a:r>
              <a:rPr lang="en-US" sz="4800" b="1" dirty="0">
                <a:solidFill>
                  <a:schemeClr val="bg1"/>
                </a:solidFill>
              </a:rPr>
              <a:t> </a:t>
            </a:r>
          </a:p>
          <a:p>
            <a:r>
              <a:rPr lang="en-US" sz="4800" b="1" dirty="0">
                <a:solidFill>
                  <a:schemeClr val="bg1"/>
                </a:solidFill>
              </a:rPr>
              <a:t>OF BEING A DISCIPLE</a:t>
            </a:r>
          </a:p>
        </p:txBody>
      </p:sp>
    </p:spTree>
    <p:extLst>
      <p:ext uri="{BB962C8B-B14F-4D97-AF65-F5344CB8AC3E}">
        <p14:creationId xmlns:p14="http://schemas.microsoft.com/office/powerpoint/2010/main" val="4585348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556832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556832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03651" y="625108"/>
            <a:ext cx="7818225" cy="3970318"/>
          </a:xfrm>
          <a:prstGeom prst="rect">
            <a:avLst/>
          </a:prstGeom>
          <a:noFill/>
        </p:spPr>
        <p:txBody>
          <a:bodyPr wrap="square" rtlCol="0">
            <a:spAutoFit/>
          </a:bodyPr>
          <a:lstStyle/>
          <a:p>
            <a:pPr algn="ctr"/>
            <a:r>
              <a:rPr lang="en-US" sz="3600" b="1" baseline="30000" dirty="0">
                <a:solidFill>
                  <a:schemeClr val="bg1"/>
                </a:solidFill>
                <a:latin typeface="Arial"/>
                <a:cs typeface="Arial"/>
              </a:rPr>
              <a:t>26 </a:t>
            </a:r>
            <a:r>
              <a:rPr lang="en-US" sz="3600" b="1" dirty="0">
                <a:solidFill>
                  <a:schemeClr val="bg1"/>
                </a:solidFill>
                <a:latin typeface="Arial"/>
                <a:cs typeface="Arial"/>
              </a:rPr>
              <a:t>“If anyone comes to me and does not hate father and mother, wife and children, brothers and sisters—yes, even their own life—such a person cannot be my disciple.</a:t>
            </a:r>
            <a:r>
              <a:rPr lang="en-SG" sz="3600" b="1" dirty="0">
                <a:solidFill>
                  <a:schemeClr val="bg1"/>
                </a:solidFill>
                <a:latin typeface="Arial"/>
                <a:cs typeface="Arial"/>
              </a:rPr>
              <a:t>  </a:t>
            </a:r>
          </a:p>
          <a:p>
            <a:pPr algn="ctr"/>
            <a:r>
              <a:rPr lang="en-SG" sz="2800" i="1" dirty="0">
                <a:solidFill>
                  <a:schemeClr val="bg1"/>
                </a:solidFill>
                <a:latin typeface="Arial"/>
                <a:cs typeface="Arial"/>
              </a:rPr>
              <a:t>Luke 14:26</a:t>
            </a:r>
            <a:endParaRPr lang="en-US" sz="2800" i="1" dirty="0">
              <a:solidFill>
                <a:schemeClr val="bg1"/>
              </a:solidFill>
              <a:latin typeface="Arial"/>
              <a:cs typeface="Arial"/>
            </a:endParaRPr>
          </a:p>
        </p:txBody>
      </p:sp>
    </p:spTree>
    <p:extLst>
      <p:ext uri="{BB962C8B-B14F-4D97-AF65-F5344CB8AC3E}">
        <p14:creationId xmlns:p14="http://schemas.microsoft.com/office/powerpoint/2010/main" val="22567954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6943" y="1355573"/>
            <a:ext cx="8363913" cy="2185214"/>
          </a:xfrm>
          <a:prstGeom prst="rect">
            <a:avLst/>
          </a:prstGeom>
        </p:spPr>
        <p:txBody>
          <a:bodyPr wrap="square">
            <a:spAutoFit/>
          </a:bodyPr>
          <a:lstStyle/>
          <a:p>
            <a:pPr algn="ctr"/>
            <a:r>
              <a:rPr lang="en-US" sz="3600" b="1" baseline="30000" dirty="0">
                <a:solidFill>
                  <a:schemeClr val="bg1"/>
                </a:solidFill>
                <a:latin typeface="Arial"/>
                <a:cs typeface="Arial"/>
              </a:rPr>
              <a:t>27 </a:t>
            </a:r>
            <a:r>
              <a:rPr lang="en-US" sz="3600" b="1" dirty="0">
                <a:solidFill>
                  <a:schemeClr val="bg1"/>
                </a:solidFill>
                <a:latin typeface="Arial"/>
                <a:cs typeface="Arial"/>
              </a:rPr>
              <a:t>And whoever does not carry their cross and follow me cannot be my disciple.</a:t>
            </a:r>
            <a:r>
              <a:rPr lang="en-SG" sz="3600" b="1" dirty="0">
                <a:solidFill>
                  <a:schemeClr val="bg1"/>
                </a:solidFill>
                <a:latin typeface="Arial"/>
                <a:cs typeface="Arial"/>
              </a:rPr>
              <a:t> </a:t>
            </a:r>
          </a:p>
          <a:p>
            <a:pPr algn="ctr"/>
            <a:r>
              <a:rPr lang="en-SG" sz="2800" i="1" dirty="0">
                <a:solidFill>
                  <a:schemeClr val="bg1"/>
                </a:solidFill>
                <a:latin typeface="Arial"/>
                <a:cs typeface="Arial"/>
              </a:rPr>
              <a:t>Luke 14:27</a:t>
            </a:r>
            <a:endParaRPr lang="en-US" sz="2800" i="1" dirty="0">
              <a:solidFill>
                <a:schemeClr val="bg1"/>
              </a:solidFill>
              <a:latin typeface="Arial"/>
              <a:cs typeface="Arial"/>
            </a:endParaRPr>
          </a:p>
        </p:txBody>
      </p:sp>
    </p:spTree>
    <p:extLst>
      <p:ext uri="{BB962C8B-B14F-4D97-AF65-F5344CB8AC3E}">
        <p14:creationId xmlns:p14="http://schemas.microsoft.com/office/powerpoint/2010/main" val="33556832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27413" y="284787"/>
            <a:ext cx="8562346" cy="4524315"/>
          </a:xfrm>
          <a:prstGeom prst="rect">
            <a:avLst/>
          </a:prstGeom>
        </p:spPr>
        <p:txBody>
          <a:bodyPr wrap="square">
            <a:spAutoFit/>
          </a:bodyPr>
          <a:lstStyle/>
          <a:p>
            <a:pPr algn="ctr"/>
            <a:r>
              <a:rPr lang="en-US" sz="3200" b="1" baseline="30000" dirty="0">
                <a:solidFill>
                  <a:schemeClr val="bg1"/>
                </a:solidFill>
                <a:latin typeface="Arial"/>
                <a:cs typeface="Arial"/>
              </a:rPr>
              <a:t>28 </a:t>
            </a:r>
            <a:r>
              <a:rPr lang="en-US" sz="3200" b="1" dirty="0">
                <a:solidFill>
                  <a:schemeClr val="bg1"/>
                </a:solidFill>
                <a:latin typeface="Arial"/>
                <a:cs typeface="Arial"/>
              </a:rPr>
              <a:t>“Suppose one of you wants to build a tower. Won’t you first sit down and estimate the cost to see if you have enough money to complete it? </a:t>
            </a:r>
            <a:r>
              <a:rPr lang="en-SG" sz="3200" b="1" dirty="0">
                <a:solidFill>
                  <a:schemeClr val="bg1"/>
                </a:solidFill>
                <a:latin typeface="Arial"/>
                <a:cs typeface="Arial"/>
              </a:rPr>
              <a:t> </a:t>
            </a:r>
            <a:r>
              <a:rPr lang="en-US" sz="3200" b="1" baseline="30000" dirty="0">
                <a:solidFill>
                  <a:schemeClr val="bg1"/>
                </a:solidFill>
                <a:latin typeface="Arial"/>
                <a:cs typeface="Arial"/>
              </a:rPr>
              <a:t>29 </a:t>
            </a:r>
            <a:r>
              <a:rPr lang="en-US" sz="3200" b="1" dirty="0">
                <a:solidFill>
                  <a:schemeClr val="bg1"/>
                </a:solidFill>
                <a:latin typeface="Arial"/>
                <a:cs typeface="Arial"/>
              </a:rPr>
              <a:t>For if you lay the foundation and are not able to finish it, everyone who sees it will ridicule you,</a:t>
            </a:r>
            <a:r>
              <a:rPr lang="en-SG" sz="3200" b="1" dirty="0">
                <a:solidFill>
                  <a:schemeClr val="bg1"/>
                </a:solidFill>
                <a:latin typeface="Arial"/>
                <a:cs typeface="Arial"/>
              </a:rPr>
              <a:t> </a:t>
            </a:r>
            <a:r>
              <a:rPr lang="en-US" sz="3200" b="1" baseline="30000" dirty="0">
                <a:solidFill>
                  <a:schemeClr val="bg1"/>
                </a:solidFill>
                <a:latin typeface="Arial"/>
                <a:cs typeface="Arial"/>
              </a:rPr>
              <a:t>30 </a:t>
            </a:r>
            <a:r>
              <a:rPr lang="en-US" sz="3200" b="1" dirty="0">
                <a:solidFill>
                  <a:schemeClr val="bg1"/>
                </a:solidFill>
                <a:latin typeface="Arial"/>
                <a:cs typeface="Arial"/>
              </a:rPr>
              <a:t>saying, ‘This person began to build and wasn’t able to finish.’</a:t>
            </a:r>
            <a:r>
              <a:rPr lang="en-SG" sz="3200" b="1" dirty="0">
                <a:solidFill>
                  <a:schemeClr val="bg1"/>
                </a:solidFill>
                <a:latin typeface="Arial"/>
                <a:cs typeface="Arial"/>
              </a:rPr>
              <a:t> </a:t>
            </a:r>
          </a:p>
          <a:p>
            <a:pPr algn="ctr"/>
            <a:r>
              <a:rPr lang="en-SG" sz="2800" i="1" dirty="0">
                <a:solidFill>
                  <a:schemeClr val="bg1"/>
                </a:solidFill>
                <a:latin typeface="Arial"/>
                <a:cs typeface="Arial"/>
              </a:rPr>
              <a:t>Luke 14:28-30</a:t>
            </a:r>
            <a:endParaRPr lang="en-US" sz="2800" i="1" dirty="0">
              <a:solidFill>
                <a:schemeClr val="bg1"/>
              </a:solidFill>
              <a:latin typeface="Arial"/>
              <a:cs typeface="Arial"/>
            </a:endParaRPr>
          </a:p>
        </p:txBody>
      </p:sp>
    </p:spTree>
    <p:extLst>
      <p:ext uri="{BB962C8B-B14F-4D97-AF65-F5344CB8AC3E}">
        <p14:creationId xmlns:p14="http://schemas.microsoft.com/office/powerpoint/2010/main" val="33556832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7570" y="555652"/>
            <a:ext cx="8512738" cy="3970318"/>
          </a:xfrm>
          <a:prstGeom prst="rect">
            <a:avLst/>
          </a:prstGeom>
        </p:spPr>
        <p:txBody>
          <a:bodyPr wrap="square">
            <a:spAutoFit/>
          </a:bodyPr>
          <a:lstStyle/>
          <a:p>
            <a:pPr algn="ctr"/>
            <a:r>
              <a:rPr lang="en-US" sz="3600" b="1" baseline="30000" dirty="0">
                <a:solidFill>
                  <a:schemeClr val="bg1"/>
                </a:solidFill>
                <a:latin typeface="Arial"/>
                <a:cs typeface="Arial"/>
              </a:rPr>
              <a:t>31 </a:t>
            </a:r>
            <a:r>
              <a:rPr lang="en-US" sz="3600" b="1" dirty="0">
                <a:solidFill>
                  <a:schemeClr val="bg1"/>
                </a:solidFill>
                <a:latin typeface="Arial"/>
                <a:cs typeface="Arial"/>
              </a:rPr>
              <a:t>“Or suppose a king is about to go to war against another king. Won’t he first sit down and consider whether he is able with ten thousand men to oppose the one coming against him with twenty thousand?</a:t>
            </a:r>
            <a:r>
              <a:rPr lang="en-SG" sz="3600" b="1" dirty="0">
                <a:solidFill>
                  <a:schemeClr val="bg1"/>
                </a:solidFill>
                <a:latin typeface="Arial"/>
                <a:cs typeface="Arial"/>
              </a:rPr>
              <a:t> </a:t>
            </a:r>
          </a:p>
          <a:p>
            <a:pPr algn="ctr"/>
            <a:r>
              <a:rPr lang="en-SG" sz="2800" i="1" dirty="0">
                <a:solidFill>
                  <a:schemeClr val="bg1"/>
                </a:solidFill>
                <a:latin typeface="Arial"/>
                <a:cs typeface="Arial"/>
              </a:rPr>
              <a:t>Luke 14:31-33</a:t>
            </a:r>
            <a:endParaRPr lang="en-US" sz="2800" i="1" dirty="0">
              <a:solidFill>
                <a:schemeClr val="bg1"/>
              </a:solidFill>
              <a:latin typeface="Arial"/>
              <a:cs typeface="Arial"/>
            </a:endParaRPr>
          </a:p>
        </p:txBody>
      </p:sp>
    </p:spTree>
    <p:extLst>
      <p:ext uri="{BB962C8B-B14F-4D97-AF65-F5344CB8AC3E}">
        <p14:creationId xmlns:p14="http://schemas.microsoft.com/office/powerpoint/2010/main" val="3355683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7647" y="583284"/>
            <a:ext cx="8542503" cy="3970318"/>
          </a:xfrm>
          <a:prstGeom prst="rect">
            <a:avLst/>
          </a:prstGeom>
        </p:spPr>
        <p:txBody>
          <a:bodyPr wrap="square">
            <a:spAutoFit/>
          </a:bodyPr>
          <a:lstStyle/>
          <a:p>
            <a:pPr algn="ctr"/>
            <a:r>
              <a:rPr lang="en-US" sz="3600" b="1" baseline="30000" dirty="0">
                <a:solidFill>
                  <a:schemeClr val="bg1"/>
                </a:solidFill>
                <a:latin typeface="Arial"/>
                <a:cs typeface="Arial"/>
              </a:rPr>
              <a:t>32 </a:t>
            </a:r>
            <a:r>
              <a:rPr lang="en-US" sz="3600" b="1" dirty="0">
                <a:solidFill>
                  <a:schemeClr val="bg1"/>
                </a:solidFill>
                <a:latin typeface="Arial"/>
                <a:cs typeface="Arial"/>
              </a:rPr>
              <a:t>If he is not able, he will send a delegation while the other is still a long way off and will ask for terms of peace.</a:t>
            </a:r>
            <a:r>
              <a:rPr lang="en-SG" sz="3600" b="1" dirty="0">
                <a:solidFill>
                  <a:schemeClr val="bg1"/>
                </a:solidFill>
                <a:latin typeface="Arial"/>
                <a:cs typeface="Arial"/>
              </a:rPr>
              <a:t> </a:t>
            </a:r>
            <a:r>
              <a:rPr lang="en-US" sz="3600" b="1" baseline="30000" dirty="0">
                <a:solidFill>
                  <a:schemeClr val="bg1"/>
                </a:solidFill>
                <a:latin typeface="Arial"/>
                <a:cs typeface="Arial"/>
              </a:rPr>
              <a:t>33 </a:t>
            </a:r>
            <a:r>
              <a:rPr lang="en-US" sz="3600" b="1" dirty="0">
                <a:solidFill>
                  <a:schemeClr val="bg1"/>
                </a:solidFill>
                <a:latin typeface="Arial"/>
                <a:cs typeface="Arial"/>
              </a:rPr>
              <a:t>In the same way, those of you who do not give up everything you have cannot be my disciples.</a:t>
            </a:r>
            <a:r>
              <a:rPr lang="en-SG" sz="3600" b="1" dirty="0">
                <a:solidFill>
                  <a:schemeClr val="bg1"/>
                </a:solidFill>
                <a:latin typeface="Arial"/>
                <a:cs typeface="Arial"/>
              </a:rPr>
              <a:t> </a:t>
            </a:r>
          </a:p>
          <a:p>
            <a:pPr algn="ctr"/>
            <a:r>
              <a:rPr lang="en-SG" sz="2800" i="1" dirty="0">
                <a:solidFill>
                  <a:schemeClr val="bg1"/>
                </a:solidFill>
                <a:latin typeface="Arial"/>
                <a:cs typeface="Arial"/>
              </a:rPr>
              <a:t>Luke 14:31-33</a:t>
            </a:r>
            <a:endParaRPr lang="en-US" sz="2800" i="1" dirty="0">
              <a:solidFill>
                <a:schemeClr val="bg1"/>
              </a:solidFill>
            </a:endParaRPr>
          </a:p>
        </p:txBody>
      </p:sp>
    </p:spTree>
    <p:extLst>
      <p:ext uri="{BB962C8B-B14F-4D97-AF65-F5344CB8AC3E}">
        <p14:creationId xmlns:p14="http://schemas.microsoft.com/office/powerpoint/2010/main" val="33556832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556832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556832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556832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295</TotalTime>
  <Words>26</Words>
  <Application>Microsoft Macintosh PowerPoint</Application>
  <PresentationFormat>On-screen Show (16:9)</PresentationFormat>
  <Paragraphs>23</Paragraphs>
  <Slides>11</Slides>
  <Notes>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Office Theme</vt:lpstr>
      <vt:lpstr>HE GAVE US A TOUGH CALL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 GAVE US A TOUGH CALL</dc:title>
  <dc:creator>Joshua Raj</dc:creator>
  <cp:lastModifiedBy>Stone Forest</cp:lastModifiedBy>
  <cp:revision>7</cp:revision>
  <dcterms:created xsi:type="dcterms:W3CDTF">2019-08-02T01:55:16Z</dcterms:created>
  <dcterms:modified xsi:type="dcterms:W3CDTF">2019-08-02T07:55:26Z</dcterms:modified>
</cp:coreProperties>
</file>