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60" r:id="rId2"/>
    <p:sldId id="268" r:id="rId3"/>
    <p:sldId id="261" r:id="rId4"/>
    <p:sldId id="262" r:id="rId5"/>
    <p:sldId id="273" r:id="rId6"/>
    <p:sldId id="269" r:id="rId7"/>
    <p:sldId id="272" r:id="rId8"/>
    <p:sldId id="266" r:id="rId9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0000"/>
    <a:srgbClr val="500000"/>
    <a:srgbClr val="580000"/>
    <a:srgbClr val="640000"/>
    <a:srgbClr val="17230F"/>
    <a:srgbClr val="1A2911"/>
    <a:srgbClr val="131E0C"/>
    <a:srgbClr val="203214"/>
    <a:srgbClr val="283F19"/>
    <a:srgbClr val="6A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A90B2B-A3A4-4AB6-B0AB-E0AA5C7778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691AE7-AD0D-4DAA-B43C-D4EC68E1DA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7506268-3696-4221-B00F-83CD709DB091}" type="datetimeFigureOut">
              <a:rPr lang="en-SG" smtClean="0"/>
              <a:t>1/9/2018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939452-EC8D-471E-A986-9287921974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56F66-D4EA-4712-9CCB-65ABF85DFD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A0D5CB5-94AF-4F15-9944-DF00E77D8E8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621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E125-123B-4FA2-B25C-86E7E003E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C9235-389C-4135-A5BB-2F41B1179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6F3E8-8EDB-4DE1-B69D-9862658D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307B-F0BF-4F20-AF25-C7CBA60B61ED}" type="datetimeFigureOut">
              <a:rPr lang="en-SG" smtClean="0"/>
              <a:t>1/9/2018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B051A-8DDF-495A-A39F-DB14E6E1A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AEFB3-E5F9-4AF5-92C2-8CB0D751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B11F-C696-4278-9FE7-C5EE3D768E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4981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C894D-807E-4273-B698-C87EC2412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3A743-ABD7-4D74-AD4D-D509C6CA4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F2F9F-66C7-419C-A10A-B69C99E9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307B-F0BF-4F20-AF25-C7CBA60B61ED}" type="datetimeFigureOut">
              <a:rPr lang="en-SG" smtClean="0"/>
              <a:t>1/9/2018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8F90B-BD84-4400-9FA2-D0AEA7342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454C9-C1C3-4AE2-8AF4-52B46139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B11F-C696-4278-9FE7-C5EE3D768E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4303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33E53D-9E02-4767-9D47-1074BB965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B3D2F-9554-48E5-BA5F-402022D18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BA262-F2C1-4509-A468-A7725CFC8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307B-F0BF-4F20-AF25-C7CBA60B61ED}" type="datetimeFigureOut">
              <a:rPr lang="en-SG" smtClean="0"/>
              <a:t>1/9/2018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A848E-74E6-4115-B315-4902CA5D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F3DAE-EDF3-4D50-BED5-121C335A7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B11F-C696-4278-9FE7-C5EE3D768E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909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2F94-3D5D-45E2-AE1F-80336BB7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B52EA-B1BF-4466-8DA3-D25E5ABE0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5CBEB-4E44-4283-A967-6EB398826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307B-F0BF-4F20-AF25-C7CBA60B61ED}" type="datetimeFigureOut">
              <a:rPr lang="en-SG" smtClean="0"/>
              <a:t>1/9/2018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62D86-A55C-4AD9-A575-683E32BCB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A6294-0E5F-4CC7-8075-C262EE44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B11F-C696-4278-9FE7-C5EE3D768E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759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3E872-DB98-4E31-8878-02127331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A7B6F-FAB6-45BA-AE85-AF682CC6D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E89C3-9F20-4430-9BFB-C05630BF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307B-F0BF-4F20-AF25-C7CBA60B61ED}" type="datetimeFigureOut">
              <a:rPr lang="en-SG" smtClean="0"/>
              <a:t>1/9/2018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4F141-EB10-41A6-9EA8-B5AED6ED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3378F-1EA5-44AE-BF9F-011C773F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B11F-C696-4278-9FE7-C5EE3D768E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1738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F1319-0DAB-4A38-992D-F7C0D51F8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7A4C4-987E-4F2E-A8A9-B51D2D750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7B7EE-18AB-40DC-A4E0-99DB9CDD6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F033C-077D-4C02-A48D-26AA83248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307B-F0BF-4F20-AF25-C7CBA60B61ED}" type="datetimeFigureOut">
              <a:rPr lang="en-SG" smtClean="0"/>
              <a:t>1/9/2018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10977-9BAD-4346-9BDE-FF7349EE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5C46D-C702-4ED3-8210-9C7E5641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B11F-C696-4278-9FE7-C5EE3D768E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8046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1FD50-57DD-49A8-B865-6F8F12A6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21564-B1A9-43C5-84E7-84E9D889C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3C306-8CA6-4770-B276-889283674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DACA23-8A0A-4F5C-AA76-8EB23A792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69B75-7C65-4F4C-9BC5-B40071DBA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6C982-357E-4ACF-A0E7-D9B2DEA93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307B-F0BF-4F20-AF25-C7CBA60B61ED}" type="datetimeFigureOut">
              <a:rPr lang="en-SG" smtClean="0"/>
              <a:t>1/9/2018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47AC2A-43E8-4AD8-8F36-679943EF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E7CAF-F145-4B65-838F-B203C71D0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B11F-C696-4278-9FE7-C5EE3D768E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7772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63E1-2D4E-4A6A-B657-85E136A2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4749B-BDF5-49F8-875A-39F7A9D5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307B-F0BF-4F20-AF25-C7CBA60B61ED}" type="datetimeFigureOut">
              <a:rPr lang="en-SG" smtClean="0"/>
              <a:t>1/9/2018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E9CC8-73D5-42A5-BEA0-7AEB95514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8BD76-4BC3-4E54-9629-214CDBDE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B11F-C696-4278-9FE7-C5EE3D768E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9114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83B64-19F6-4CFC-B247-3AD304B2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307B-F0BF-4F20-AF25-C7CBA60B61ED}" type="datetimeFigureOut">
              <a:rPr lang="en-SG" smtClean="0"/>
              <a:t>1/9/2018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4570E8-A65F-4333-998D-0284850E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9FAE4-249C-4AFF-8D33-03D8E454F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B11F-C696-4278-9FE7-C5EE3D768E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8836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FB6B-6C2D-4A5E-A81F-A7E5C5444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0A7D9-4805-40AC-A960-FF2C40DB7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CD928-C73D-4264-A55B-3B46C0171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F432F-2426-4035-A1F3-EEAF0747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307B-F0BF-4F20-AF25-C7CBA60B61ED}" type="datetimeFigureOut">
              <a:rPr lang="en-SG" smtClean="0"/>
              <a:t>1/9/2018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3F5A5-9F53-4D30-AF16-F147C68E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C9BD5-4FC4-4216-B975-E9DEF043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B11F-C696-4278-9FE7-C5EE3D768E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8518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6C0FB-86FC-4CC7-9B5F-514A4EE56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08AEF7-9101-4908-9D9C-13CBD3C87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0F862-8A12-4037-A198-6BBD6B060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1EE2E-5B93-4C4F-AB6C-F4D4AC1A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307B-F0BF-4F20-AF25-C7CBA60B61ED}" type="datetimeFigureOut">
              <a:rPr lang="en-SG" smtClean="0"/>
              <a:t>1/9/2018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48505-0E15-4EA4-87E0-EFE08D7C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59683-80AD-47F9-A25D-8B23B56E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B11F-C696-4278-9FE7-C5EE3D768E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1030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26F22F-7A54-4415-A25E-41E11AB2A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B3A65-40E4-4465-87A5-0AA98AC82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68FB8-9CFC-42D1-84C5-E5C1D856D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7307B-F0BF-4F20-AF25-C7CBA60B61ED}" type="datetimeFigureOut">
              <a:rPr lang="en-SG" smtClean="0"/>
              <a:t>1/9/2018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2601C-E693-4173-B6D5-1FBE7111C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7853E-2A4E-4015-A31A-004708E2D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7B11F-C696-4278-9FE7-C5EE3D768E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522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F8B1C-96AC-448D-BC01-77937300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0643"/>
            <a:ext cx="12192000" cy="2875176"/>
          </a:xfrm>
        </p:spPr>
        <p:txBody>
          <a:bodyPr>
            <a:normAutofit/>
          </a:bodyPr>
          <a:lstStyle/>
          <a:p>
            <a:pPr algn="ctr"/>
            <a:r>
              <a:rPr lang="en-SG" sz="7200" dirty="0" smtClean="0">
                <a:ln w="12700">
                  <a:solidFill>
                    <a:schemeClr val="accent4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FROM PLAN TO FULFILMENT: </a:t>
            </a:r>
            <a:r>
              <a:rPr lang="en-SG" sz="7200" dirty="0">
                <a:ln w="12700">
                  <a:solidFill>
                    <a:schemeClr val="accent4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/>
            </a:r>
            <a:br>
              <a:rPr lang="en-SG" sz="7200" dirty="0">
                <a:ln w="12700">
                  <a:solidFill>
                    <a:schemeClr val="accent4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en-SG" sz="7200" dirty="0" smtClean="0">
                <a:ln w="12700">
                  <a:solidFill>
                    <a:schemeClr val="accent4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The Needed Steps</a:t>
            </a:r>
            <a:endParaRPr lang="en-SG" sz="7200" dirty="0">
              <a:ln w="12700">
                <a:solidFill>
                  <a:schemeClr val="accent4"/>
                </a:solidFill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4E15D-6E6A-4EAD-91EB-7C976C722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748" y="4801532"/>
            <a:ext cx="10515600" cy="8295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SG" sz="4800" dirty="0" smtClean="0">
                <a:ln w="12700">
                  <a:solidFill>
                    <a:schemeClr val="accent4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Luke 24: 44-53</a:t>
            </a:r>
            <a:r>
              <a:rPr lang="en-SG" sz="4800" dirty="0">
                <a:ln w="12700">
                  <a:solidFill>
                    <a:schemeClr val="accent4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	</a:t>
            </a:r>
            <a:r>
              <a:rPr lang="en-SG" sz="4800" dirty="0" smtClean="0">
                <a:ln w="12700">
                  <a:solidFill>
                    <a:schemeClr val="accent4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	 Acts 1: 12-14 </a:t>
            </a:r>
            <a:endParaRPr lang="en-SG" sz="4800" dirty="0">
              <a:ln w="12700">
                <a:solidFill>
                  <a:schemeClr val="accent4"/>
                </a:solidFill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40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1BD8-EAFD-4481-B94F-D6010EBE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711"/>
            <a:ext cx="11353800" cy="1325563"/>
          </a:xfrm>
        </p:spPr>
        <p:txBody>
          <a:bodyPr>
            <a:normAutofit/>
          </a:bodyPr>
          <a:lstStyle/>
          <a:p>
            <a:r>
              <a:rPr lang="en-SG" dirty="0">
                <a:solidFill>
                  <a:schemeClr val="bg1"/>
                </a:solidFill>
                <a:latin typeface="+mn-lt"/>
              </a:rPr>
              <a:t>I. </a:t>
            </a:r>
            <a:r>
              <a:rPr lang="en-SG" dirty="0" smtClean="0">
                <a:solidFill>
                  <a:schemeClr val="bg1"/>
                </a:solidFill>
                <a:latin typeface="+mn-lt"/>
              </a:rPr>
              <a:t>	CORRECT </a:t>
            </a:r>
            <a:r>
              <a:rPr lang="en-SG" i="1" dirty="0" smtClean="0">
                <a:solidFill>
                  <a:srgbClr val="FFFF00"/>
                </a:solidFill>
                <a:latin typeface="+mn-lt"/>
              </a:rPr>
              <a:t>PERCEPTION</a:t>
            </a:r>
            <a:r>
              <a:rPr lang="en-SG" dirty="0" smtClean="0">
                <a:solidFill>
                  <a:schemeClr val="bg1"/>
                </a:solidFill>
                <a:latin typeface="+mn-lt"/>
              </a:rPr>
              <a:t> OF GOD’S PLAN </a:t>
            </a:r>
            <a:br>
              <a:rPr lang="en-SG" dirty="0" smtClean="0">
                <a:solidFill>
                  <a:schemeClr val="bg1"/>
                </a:solidFill>
                <a:latin typeface="+mn-lt"/>
              </a:rPr>
            </a:br>
            <a:r>
              <a:rPr lang="en-SG" dirty="0">
                <a:solidFill>
                  <a:schemeClr val="bg1"/>
                </a:solidFill>
                <a:latin typeface="+mn-lt"/>
              </a:rPr>
              <a:t>	</a:t>
            </a:r>
            <a:r>
              <a:rPr lang="en-SG" sz="3600" dirty="0" smtClean="0">
                <a:solidFill>
                  <a:schemeClr val="bg1"/>
                </a:solidFill>
                <a:latin typeface="+mn-lt"/>
              </a:rPr>
              <a:t>(Luke </a:t>
            </a:r>
            <a:r>
              <a:rPr lang="en-SG" sz="3600" dirty="0" smtClean="0">
                <a:solidFill>
                  <a:schemeClr val="bg1"/>
                </a:solidFill>
                <a:latin typeface="+mn-lt"/>
              </a:rPr>
              <a:t>24:44-47</a:t>
            </a:r>
            <a:r>
              <a:rPr lang="en-SG" sz="3600" dirty="0" smtClean="0">
                <a:solidFill>
                  <a:schemeClr val="bg1"/>
                </a:solidFill>
                <a:latin typeface="+mn-lt"/>
              </a:rPr>
              <a:t>)</a:t>
            </a:r>
            <a:endParaRPr lang="en-SG" sz="36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21C02-DCCD-4733-9909-636112561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2760"/>
            <a:ext cx="10515600" cy="4351338"/>
          </a:xfrm>
        </p:spPr>
        <p:txBody>
          <a:bodyPr>
            <a:normAutofit/>
          </a:bodyPr>
          <a:lstStyle/>
          <a:p>
            <a:pPr marL="742950" indent="-742950">
              <a:buClr>
                <a:schemeClr val="bg1"/>
              </a:buClr>
              <a:buFont typeface="+mj-lt"/>
              <a:buAutoNum type="alphaLcPeriod"/>
            </a:pPr>
            <a:endParaRPr lang="en-SG" sz="4000" dirty="0" smtClean="0">
              <a:solidFill>
                <a:schemeClr val="bg1"/>
              </a:solidFill>
            </a:endParaRPr>
          </a:p>
          <a:p>
            <a:pPr marL="742950" indent="-742950">
              <a:buClr>
                <a:schemeClr val="bg1"/>
              </a:buClr>
              <a:buFont typeface="+mj-lt"/>
              <a:buAutoNum type="alphaLcPeriod"/>
            </a:pPr>
            <a:r>
              <a:rPr lang="en-SG" sz="4000" dirty="0" smtClean="0">
                <a:solidFill>
                  <a:schemeClr val="bg1"/>
                </a:solidFill>
              </a:rPr>
              <a:t>Contained in </a:t>
            </a:r>
            <a:br>
              <a:rPr lang="en-SG" sz="4000" dirty="0" smtClean="0">
                <a:solidFill>
                  <a:schemeClr val="bg1"/>
                </a:solidFill>
              </a:rPr>
            </a:br>
            <a:r>
              <a:rPr lang="en-SG" sz="4000" dirty="0" smtClean="0">
                <a:solidFill>
                  <a:schemeClr val="bg1"/>
                </a:solidFill>
              </a:rPr>
              <a:t>Scripture</a:t>
            </a:r>
          </a:p>
          <a:p>
            <a:pPr marL="742950" indent="-742950">
              <a:buClr>
                <a:schemeClr val="bg1"/>
              </a:buClr>
              <a:buFont typeface="+mj-lt"/>
              <a:buAutoNum type="alphaLcPeriod"/>
            </a:pPr>
            <a:endParaRPr lang="en-SG" sz="4000" dirty="0">
              <a:solidFill>
                <a:schemeClr val="bg1"/>
              </a:solidFill>
            </a:endParaRPr>
          </a:p>
          <a:p>
            <a:pPr marL="742950" indent="-742950">
              <a:buClr>
                <a:schemeClr val="bg1"/>
              </a:buClr>
              <a:buFont typeface="+mj-lt"/>
              <a:buAutoNum type="alphaLcPeriod"/>
            </a:pPr>
            <a:r>
              <a:rPr lang="en-SG" sz="4000" dirty="0" smtClean="0">
                <a:solidFill>
                  <a:schemeClr val="bg1"/>
                </a:solidFill>
              </a:rPr>
              <a:t>Revealed </a:t>
            </a:r>
            <a:r>
              <a:rPr lang="en-SG" sz="4000" dirty="0" smtClean="0">
                <a:solidFill>
                  <a:schemeClr val="bg1"/>
                </a:solidFill>
              </a:rPr>
              <a:t>by </a:t>
            </a:r>
            <a:br>
              <a:rPr lang="en-SG" sz="4000" dirty="0" smtClean="0">
                <a:solidFill>
                  <a:schemeClr val="bg1"/>
                </a:solidFill>
              </a:rPr>
            </a:br>
            <a:r>
              <a:rPr lang="en-SG" sz="4000" dirty="0" smtClean="0">
                <a:solidFill>
                  <a:schemeClr val="bg1"/>
                </a:solidFill>
              </a:rPr>
              <a:t>the Lord</a:t>
            </a:r>
            <a:endParaRPr lang="en-SG" sz="4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1AC18-9E45-4476-A9FE-92B0DE3E7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071" y="3012235"/>
            <a:ext cx="6397035" cy="359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1BD8-EAFD-4481-B94F-D6010EBE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711"/>
            <a:ext cx="11353800" cy="1325563"/>
          </a:xfrm>
        </p:spPr>
        <p:txBody>
          <a:bodyPr>
            <a:noAutofit/>
          </a:bodyPr>
          <a:lstStyle/>
          <a:p>
            <a:r>
              <a:rPr lang="en-SG" dirty="0">
                <a:solidFill>
                  <a:schemeClr val="bg1"/>
                </a:solidFill>
                <a:latin typeface="+mn-lt"/>
              </a:rPr>
              <a:t>II. </a:t>
            </a:r>
            <a:r>
              <a:rPr lang="en-SG" dirty="0" smtClean="0">
                <a:solidFill>
                  <a:schemeClr val="bg1"/>
                </a:solidFill>
                <a:latin typeface="+mn-lt"/>
              </a:rPr>
              <a:t>	DIVINE </a:t>
            </a:r>
            <a:r>
              <a:rPr lang="en-SG" i="1" dirty="0" smtClean="0">
                <a:solidFill>
                  <a:srgbClr val="FFFF00"/>
                </a:solidFill>
                <a:latin typeface="+mn-lt"/>
              </a:rPr>
              <a:t>POWER</a:t>
            </a:r>
            <a:r>
              <a:rPr lang="en-SG" dirty="0" smtClean="0">
                <a:solidFill>
                  <a:schemeClr val="bg1"/>
                </a:solidFill>
                <a:latin typeface="+mn-lt"/>
              </a:rPr>
              <a:t> TO ACTUALISE THE PLAN</a:t>
            </a:r>
            <a:br>
              <a:rPr lang="en-SG" dirty="0" smtClean="0">
                <a:solidFill>
                  <a:schemeClr val="bg1"/>
                </a:solidFill>
                <a:latin typeface="+mn-lt"/>
              </a:rPr>
            </a:br>
            <a:r>
              <a:rPr lang="en-SG" dirty="0">
                <a:solidFill>
                  <a:schemeClr val="bg1"/>
                </a:solidFill>
                <a:latin typeface="+mn-lt"/>
              </a:rPr>
              <a:t>	</a:t>
            </a:r>
            <a:r>
              <a:rPr lang="en-SG" sz="3600" dirty="0" smtClean="0">
                <a:solidFill>
                  <a:schemeClr val="bg1"/>
                </a:solidFill>
                <a:latin typeface="+mn-lt"/>
              </a:rPr>
              <a:t>(Luke 24: </a:t>
            </a:r>
            <a:r>
              <a:rPr lang="en-SG" sz="3600" dirty="0" smtClean="0">
                <a:solidFill>
                  <a:schemeClr val="bg1"/>
                </a:solidFill>
                <a:latin typeface="+mn-lt"/>
              </a:rPr>
              <a:t>48-49</a:t>
            </a:r>
            <a:r>
              <a:rPr lang="en-SG" sz="3600" dirty="0" smtClean="0">
                <a:solidFill>
                  <a:schemeClr val="bg1"/>
                </a:solidFill>
                <a:latin typeface="+mn-lt"/>
              </a:rPr>
              <a:t>, Acts 2)</a:t>
            </a:r>
            <a:endParaRPr lang="en-SG" sz="36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21C02-DCCD-4733-9909-636112561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276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chemeClr val="bg1"/>
              </a:buClr>
              <a:buNone/>
            </a:pPr>
            <a:endParaRPr lang="en-SG" sz="4000" dirty="0" smtClean="0">
              <a:solidFill>
                <a:schemeClr val="bg1"/>
              </a:solidFill>
            </a:endParaRPr>
          </a:p>
          <a:p>
            <a:pPr marL="742950" indent="-742950">
              <a:buClr>
                <a:schemeClr val="bg1"/>
              </a:buClr>
              <a:buFont typeface="+mj-lt"/>
              <a:buAutoNum type="alphaLcPeriod"/>
            </a:pPr>
            <a:r>
              <a:rPr lang="en-SG" sz="4000" dirty="0" smtClean="0">
                <a:solidFill>
                  <a:schemeClr val="bg1"/>
                </a:solidFill>
              </a:rPr>
              <a:t>Miraculous </a:t>
            </a:r>
            <a:r>
              <a:rPr lang="en-SG" sz="4000" dirty="0" smtClean="0">
                <a:solidFill>
                  <a:schemeClr val="bg1"/>
                </a:solidFill>
              </a:rPr>
              <a:t>signs</a:t>
            </a:r>
          </a:p>
          <a:p>
            <a:pPr marL="742950" indent="-742950">
              <a:buClr>
                <a:schemeClr val="bg1"/>
              </a:buClr>
              <a:buFont typeface="+mj-lt"/>
              <a:buAutoNum type="alphaLcPeriod"/>
            </a:pPr>
            <a:endParaRPr lang="en-SG" sz="4000" dirty="0">
              <a:solidFill>
                <a:schemeClr val="bg1"/>
              </a:solidFill>
            </a:endParaRPr>
          </a:p>
          <a:p>
            <a:pPr marL="742950" indent="-742950">
              <a:buClr>
                <a:schemeClr val="bg1"/>
              </a:buClr>
              <a:buFont typeface="+mj-lt"/>
              <a:buAutoNum type="alphaLcPeriod"/>
            </a:pPr>
            <a:r>
              <a:rPr lang="en-SG" sz="4000" dirty="0" smtClean="0">
                <a:solidFill>
                  <a:schemeClr val="bg1"/>
                </a:solidFill>
              </a:rPr>
              <a:t>Anointed </a:t>
            </a:r>
            <a:r>
              <a:rPr lang="en-SG" sz="4000" dirty="0" smtClean="0">
                <a:solidFill>
                  <a:schemeClr val="bg1"/>
                </a:solidFill>
              </a:rPr>
              <a:t/>
            </a:r>
            <a:br>
              <a:rPr lang="en-SG" sz="4000" dirty="0" smtClean="0">
                <a:solidFill>
                  <a:schemeClr val="bg1"/>
                </a:solidFill>
              </a:rPr>
            </a:br>
            <a:r>
              <a:rPr lang="en-SG" sz="4000" dirty="0" smtClean="0">
                <a:solidFill>
                  <a:schemeClr val="bg1"/>
                </a:solidFill>
              </a:rPr>
              <a:t>proclamation</a:t>
            </a:r>
            <a:endParaRPr lang="en-SG" sz="4000" dirty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endParaRPr lang="en-SG" sz="4400" dirty="0">
              <a:solidFill>
                <a:schemeClr val="bg1"/>
              </a:solidFill>
            </a:endParaRPr>
          </a:p>
        </p:txBody>
      </p:sp>
      <p:pic>
        <p:nvPicPr>
          <p:cNvPr id="5" name="Picture 4" descr="https://pastorchrisjordan.files.wordpress.com/2014/01/holy-spirit-2.jpg">
            <a:extLst>
              <a:ext uri="{FF2B5EF4-FFF2-40B4-BE49-F238E27FC236}">
                <a16:creationId xmlns:a16="http://schemas.microsoft.com/office/drawing/2014/main" id="{5994E816-48CF-498C-ABD9-47602BD4C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51" y="3040456"/>
            <a:ext cx="5712178" cy="357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48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1BD8-EAFD-4481-B94F-D6010EBE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09" y="289711"/>
            <a:ext cx="11767794" cy="1325563"/>
          </a:xfrm>
        </p:spPr>
        <p:txBody>
          <a:bodyPr>
            <a:normAutofit/>
          </a:bodyPr>
          <a:lstStyle/>
          <a:p>
            <a:r>
              <a:rPr lang="en-SG" dirty="0">
                <a:solidFill>
                  <a:schemeClr val="bg1"/>
                </a:solidFill>
                <a:latin typeface="+mn-lt"/>
              </a:rPr>
              <a:t>III. </a:t>
            </a:r>
            <a:r>
              <a:rPr lang="en-SG" dirty="0" smtClean="0">
                <a:solidFill>
                  <a:schemeClr val="bg1"/>
                </a:solidFill>
                <a:latin typeface="+mn-lt"/>
              </a:rPr>
              <a:t>	A SUSTAINING </a:t>
            </a:r>
            <a:r>
              <a:rPr lang="en-SG" i="1" dirty="0" smtClean="0">
                <a:solidFill>
                  <a:srgbClr val="FFFF00"/>
                </a:solidFill>
                <a:latin typeface="+mn-lt"/>
              </a:rPr>
              <a:t>PICTURE</a:t>
            </a:r>
            <a:r>
              <a:rPr lang="en-SG" dirty="0" smtClean="0">
                <a:solidFill>
                  <a:schemeClr val="bg1"/>
                </a:solidFill>
                <a:latin typeface="+mn-lt"/>
              </a:rPr>
              <a:t> OF JESUS EXALTED</a:t>
            </a:r>
            <a:br>
              <a:rPr lang="en-SG" dirty="0" smtClean="0">
                <a:solidFill>
                  <a:schemeClr val="bg1"/>
                </a:solidFill>
                <a:latin typeface="+mn-lt"/>
              </a:rPr>
            </a:br>
            <a:r>
              <a:rPr lang="en-SG" dirty="0">
                <a:solidFill>
                  <a:schemeClr val="bg1"/>
                </a:solidFill>
                <a:latin typeface="+mn-lt"/>
              </a:rPr>
              <a:t>	</a:t>
            </a:r>
            <a:r>
              <a:rPr lang="en-SG" sz="3600" dirty="0" smtClean="0">
                <a:solidFill>
                  <a:schemeClr val="bg1"/>
                </a:solidFill>
                <a:latin typeface="+mn-lt"/>
              </a:rPr>
              <a:t>(Luke 24: 50-53, Acts 2: 32-33)</a:t>
            </a:r>
            <a:endParaRPr lang="en-SG" sz="36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21C02-DCCD-4733-9909-636112561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2760"/>
            <a:ext cx="10515600" cy="4351338"/>
          </a:xfrm>
        </p:spPr>
        <p:txBody>
          <a:bodyPr>
            <a:normAutofit/>
          </a:bodyPr>
          <a:lstStyle/>
          <a:p>
            <a:pPr marL="742950" indent="-742950">
              <a:buClr>
                <a:schemeClr val="bg1"/>
              </a:buClr>
              <a:buFont typeface="+mj-lt"/>
              <a:buAutoNum type="alphaLcPeriod"/>
            </a:pPr>
            <a:endParaRPr lang="en-SG" sz="4000" dirty="0" smtClean="0">
              <a:solidFill>
                <a:schemeClr val="bg1"/>
              </a:solidFill>
            </a:endParaRPr>
          </a:p>
          <a:p>
            <a:pPr marL="742950" indent="-742950">
              <a:buClr>
                <a:schemeClr val="bg1"/>
              </a:buClr>
              <a:buFont typeface="+mj-lt"/>
              <a:buAutoNum type="alphaLcPeriod"/>
            </a:pPr>
            <a:r>
              <a:rPr lang="en-SG" sz="4000" dirty="0" smtClean="0">
                <a:solidFill>
                  <a:schemeClr val="bg1"/>
                </a:solidFill>
              </a:rPr>
              <a:t>The uniqueness of Jesus </a:t>
            </a:r>
            <a:br>
              <a:rPr lang="en-SG" sz="4000" dirty="0" smtClean="0">
                <a:solidFill>
                  <a:schemeClr val="bg1"/>
                </a:solidFill>
              </a:rPr>
            </a:br>
            <a:r>
              <a:rPr lang="en-SG" sz="4000" dirty="0" smtClean="0">
                <a:solidFill>
                  <a:schemeClr val="bg1"/>
                </a:solidFill>
              </a:rPr>
              <a:t>reigning over all</a:t>
            </a:r>
          </a:p>
          <a:p>
            <a:pPr marL="0" indent="0">
              <a:buClr>
                <a:schemeClr val="bg1"/>
              </a:buClr>
              <a:buNone/>
            </a:pPr>
            <a:endParaRPr lang="en-SG" sz="4000" dirty="0" smtClean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endParaRPr lang="en-SG" sz="4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5F6765-3E40-4605-81D6-91FECDB22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734" y="1668777"/>
            <a:ext cx="3671627" cy="48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6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1BD8-EAFD-4481-B94F-D6010EBE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09" y="289711"/>
            <a:ext cx="11767794" cy="1325563"/>
          </a:xfrm>
        </p:spPr>
        <p:txBody>
          <a:bodyPr>
            <a:normAutofit/>
          </a:bodyPr>
          <a:lstStyle/>
          <a:p>
            <a:r>
              <a:rPr lang="en-SG" dirty="0">
                <a:solidFill>
                  <a:schemeClr val="bg1"/>
                </a:solidFill>
                <a:latin typeface="+mn-lt"/>
              </a:rPr>
              <a:t>III. </a:t>
            </a:r>
            <a:r>
              <a:rPr lang="en-SG" dirty="0" smtClean="0">
                <a:solidFill>
                  <a:schemeClr val="bg1"/>
                </a:solidFill>
                <a:latin typeface="+mn-lt"/>
              </a:rPr>
              <a:t>	A SUSTAINING </a:t>
            </a:r>
            <a:r>
              <a:rPr lang="en-SG" i="1" dirty="0" smtClean="0">
                <a:solidFill>
                  <a:srgbClr val="FFFF00"/>
                </a:solidFill>
                <a:latin typeface="+mn-lt"/>
              </a:rPr>
              <a:t>PICTURE</a:t>
            </a:r>
            <a:r>
              <a:rPr lang="en-SG" dirty="0" smtClean="0">
                <a:solidFill>
                  <a:schemeClr val="bg1"/>
                </a:solidFill>
                <a:latin typeface="+mn-lt"/>
              </a:rPr>
              <a:t> OF JESUS EXALTED</a:t>
            </a:r>
            <a:br>
              <a:rPr lang="en-SG" dirty="0" smtClean="0">
                <a:solidFill>
                  <a:schemeClr val="bg1"/>
                </a:solidFill>
                <a:latin typeface="+mn-lt"/>
              </a:rPr>
            </a:br>
            <a:r>
              <a:rPr lang="en-SG" dirty="0">
                <a:solidFill>
                  <a:schemeClr val="bg1"/>
                </a:solidFill>
                <a:latin typeface="+mn-lt"/>
              </a:rPr>
              <a:t>	</a:t>
            </a:r>
            <a:r>
              <a:rPr lang="en-SG" sz="3600" dirty="0" smtClean="0">
                <a:solidFill>
                  <a:schemeClr val="bg1"/>
                </a:solidFill>
                <a:latin typeface="+mn-lt"/>
              </a:rPr>
              <a:t>(Luke 24: 50-53, Acts 2: 32-33)</a:t>
            </a:r>
            <a:endParaRPr lang="en-SG" sz="36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21C02-DCCD-4733-9909-636112561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2760"/>
            <a:ext cx="10515600" cy="4351338"/>
          </a:xfrm>
        </p:spPr>
        <p:txBody>
          <a:bodyPr>
            <a:normAutofit/>
          </a:bodyPr>
          <a:lstStyle/>
          <a:p>
            <a:pPr marL="742950" indent="-742950">
              <a:buClr>
                <a:schemeClr val="bg1"/>
              </a:buClr>
              <a:buFont typeface="+mj-lt"/>
              <a:buAutoNum type="alphaLcPeriod"/>
            </a:pPr>
            <a:endParaRPr lang="en-SG" sz="4000" dirty="0" smtClean="0">
              <a:solidFill>
                <a:schemeClr val="bg1"/>
              </a:solidFill>
            </a:endParaRPr>
          </a:p>
          <a:p>
            <a:pPr marL="742950" indent="-742950">
              <a:buClr>
                <a:schemeClr val="bg1"/>
              </a:buClr>
              <a:buFont typeface="+mj-lt"/>
              <a:buAutoNum type="alphaLcPeriod"/>
            </a:pPr>
            <a:r>
              <a:rPr lang="en-SG" sz="4000" dirty="0" smtClean="0">
                <a:solidFill>
                  <a:schemeClr val="bg1"/>
                </a:solidFill>
              </a:rPr>
              <a:t>The uniqueness of Jesus </a:t>
            </a:r>
            <a:br>
              <a:rPr lang="en-SG" sz="4000" dirty="0" smtClean="0">
                <a:solidFill>
                  <a:schemeClr val="bg1"/>
                </a:solidFill>
              </a:rPr>
            </a:br>
            <a:r>
              <a:rPr lang="en-SG" sz="4000" dirty="0" smtClean="0">
                <a:solidFill>
                  <a:schemeClr val="bg1"/>
                </a:solidFill>
              </a:rPr>
              <a:t>reigning over </a:t>
            </a:r>
            <a:r>
              <a:rPr lang="en-SG" sz="4000" dirty="0" smtClean="0">
                <a:solidFill>
                  <a:schemeClr val="bg1"/>
                </a:solidFill>
              </a:rPr>
              <a:t>all</a:t>
            </a:r>
          </a:p>
          <a:p>
            <a:pPr marL="742950" indent="-742950">
              <a:buClr>
                <a:schemeClr val="bg1"/>
              </a:buClr>
              <a:buFont typeface="+mj-lt"/>
              <a:buAutoNum type="alphaLcPeriod"/>
            </a:pPr>
            <a:endParaRPr lang="en-SG" sz="4000" dirty="0">
              <a:solidFill>
                <a:schemeClr val="bg1"/>
              </a:solidFill>
            </a:endParaRPr>
          </a:p>
          <a:p>
            <a:pPr marL="742950" indent="-742950">
              <a:buClr>
                <a:schemeClr val="bg1"/>
              </a:buClr>
              <a:buFont typeface="+mj-lt"/>
              <a:buAutoNum type="alphaLcPeriod"/>
            </a:pPr>
            <a:r>
              <a:rPr lang="en-SG" sz="4000" dirty="0" smtClean="0">
                <a:solidFill>
                  <a:schemeClr val="bg1"/>
                </a:solidFill>
              </a:rPr>
              <a:t>No </a:t>
            </a:r>
            <a:r>
              <a:rPr lang="en-SG" sz="4000" dirty="0" smtClean="0">
                <a:solidFill>
                  <a:schemeClr val="bg1"/>
                </a:solidFill>
              </a:rPr>
              <a:t>enemy can prevail </a:t>
            </a:r>
            <a:br>
              <a:rPr lang="en-SG" sz="4000" dirty="0" smtClean="0">
                <a:solidFill>
                  <a:schemeClr val="bg1"/>
                </a:solidFill>
              </a:rPr>
            </a:br>
            <a:r>
              <a:rPr lang="en-SG" sz="4000" dirty="0" smtClean="0">
                <a:solidFill>
                  <a:schemeClr val="bg1"/>
                </a:solidFill>
              </a:rPr>
              <a:t>against Him</a:t>
            </a:r>
            <a:endParaRPr lang="en-SG" sz="4000" dirty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endParaRPr lang="en-SG" sz="4400" dirty="0">
              <a:solidFill>
                <a:schemeClr val="bg1"/>
              </a:solidFill>
            </a:endParaRPr>
          </a:p>
        </p:txBody>
      </p:sp>
      <p:pic>
        <p:nvPicPr>
          <p:cNvPr id="4" name="Picture 3" descr="lioncrnl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176" y="2181181"/>
            <a:ext cx="4623220" cy="438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1BD8-EAFD-4481-B94F-D6010EBE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09" y="289711"/>
            <a:ext cx="11767794" cy="1325563"/>
          </a:xfrm>
        </p:spPr>
        <p:txBody>
          <a:bodyPr>
            <a:normAutofit/>
          </a:bodyPr>
          <a:lstStyle/>
          <a:p>
            <a:r>
              <a:rPr lang="en-SG" dirty="0" smtClean="0">
                <a:solidFill>
                  <a:schemeClr val="bg1"/>
                </a:solidFill>
                <a:latin typeface="+mn-lt"/>
              </a:rPr>
              <a:t>IV. 	THE UNITED </a:t>
            </a:r>
            <a:r>
              <a:rPr lang="en-SG" i="1" dirty="0" smtClean="0">
                <a:solidFill>
                  <a:srgbClr val="FFFF00"/>
                </a:solidFill>
                <a:latin typeface="+mn-lt"/>
              </a:rPr>
              <a:t>PRAYER</a:t>
            </a:r>
            <a:r>
              <a:rPr lang="en-SG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SG" dirty="0" smtClean="0">
                <a:solidFill>
                  <a:schemeClr val="bg1"/>
                </a:solidFill>
                <a:latin typeface="+mn-lt"/>
              </a:rPr>
              <a:t>OF GOD’S PEOPLE</a:t>
            </a:r>
            <a:br>
              <a:rPr lang="en-SG" dirty="0" smtClean="0">
                <a:solidFill>
                  <a:schemeClr val="bg1"/>
                </a:solidFill>
                <a:latin typeface="+mn-lt"/>
              </a:rPr>
            </a:br>
            <a:r>
              <a:rPr lang="en-SG" dirty="0">
                <a:solidFill>
                  <a:schemeClr val="bg1"/>
                </a:solidFill>
                <a:latin typeface="+mn-lt"/>
              </a:rPr>
              <a:t>	</a:t>
            </a:r>
            <a:r>
              <a:rPr lang="en-SG" dirty="0" smtClean="0">
                <a:solidFill>
                  <a:schemeClr val="bg1"/>
                </a:solidFill>
                <a:latin typeface="+mn-lt"/>
              </a:rPr>
              <a:t>(Acts </a:t>
            </a:r>
            <a:r>
              <a:rPr lang="en-SG" dirty="0">
                <a:solidFill>
                  <a:schemeClr val="bg1"/>
                </a:solidFill>
                <a:latin typeface="+mn-lt"/>
              </a:rPr>
              <a:t>1</a:t>
            </a:r>
            <a:r>
              <a:rPr lang="en-SG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SG" dirty="0">
                <a:solidFill>
                  <a:schemeClr val="bg1"/>
                </a:solidFill>
                <a:latin typeface="+mn-lt"/>
              </a:rPr>
              <a:t>1</a:t>
            </a:r>
            <a:r>
              <a:rPr lang="en-SG" dirty="0" smtClean="0">
                <a:solidFill>
                  <a:schemeClr val="bg1"/>
                </a:solidFill>
                <a:latin typeface="+mn-lt"/>
              </a:rPr>
              <a:t>2-14)</a:t>
            </a:r>
            <a:endParaRPr lang="en-SG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21C02-DCCD-4733-9909-636112561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2760"/>
            <a:ext cx="10515600" cy="4351338"/>
          </a:xfrm>
        </p:spPr>
        <p:txBody>
          <a:bodyPr>
            <a:normAutofit/>
          </a:bodyPr>
          <a:lstStyle/>
          <a:p>
            <a:pPr marL="742950" indent="-742950">
              <a:buClr>
                <a:schemeClr val="bg1"/>
              </a:buClr>
              <a:buFont typeface="+mj-lt"/>
              <a:buAutoNum type="alphaLcPeriod"/>
            </a:pPr>
            <a:endParaRPr lang="en-SG" sz="4400" dirty="0" smtClean="0">
              <a:solidFill>
                <a:schemeClr val="bg1"/>
              </a:solidFill>
            </a:endParaRPr>
          </a:p>
          <a:p>
            <a:pPr marL="742950" indent="-742950">
              <a:buClr>
                <a:schemeClr val="bg1"/>
              </a:buClr>
              <a:buFont typeface="+mj-lt"/>
              <a:buAutoNum type="alphaLcPeriod"/>
            </a:pPr>
            <a:r>
              <a:rPr lang="en-SG" sz="4400" dirty="0" smtClean="0">
                <a:solidFill>
                  <a:schemeClr val="bg1"/>
                </a:solidFill>
              </a:rPr>
              <a:t>A wide </a:t>
            </a:r>
            <a:r>
              <a:rPr lang="en-SG" sz="4400" dirty="0" smtClean="0">
                <a:solidFill>
                  <a:schemeClr val="bg1"/>
                </a:solidFill>
              </a:rPr>
              <a:t>spectrum, </a:t>
            </a:r>
            <a:r>
              <a:rPr lang="en-SG" sz="4400" dirty="0" smtClean="0">
                <a:solidFill>
                  <a:schemeClr val="bg1"/>
                </a:solidFill>
              </a:rPr>
              <a:t/>
            </a:r>
            <a:br>
              <a:rPr lang="en-SG" sz="4400" dirty="0" smtClean="0">
                <a:solidFill>
                  <a:schemeClr val="bg1"/>
                </a:solidFill>
              </a:rPr>
            </a:br>
            <a:r>
              <a:rPr lang="en-SG" sz="4400" dirty="0" smtClean="0">
                <a:solidFill>
                  <a:schemeClr val="bg1"/>
                </a:solidFill>
              </a:rPr>
              <a:t>led by the </a:t>
            </a:r>
            <a:br>
              <a:rPr lang="en-SG" sz="4400" dirty="0" smtClean="0">
                <a:solidFill>
                  <a:schemeClr val="bg1"/>
                </a:solidFill>
              </a:rPr>
            </a:br>
            <a:r>
              <a:rPr lang="en-SG" sz="4400" dirty="0" smtClean="0">
                <a:solidFill>
                  <a:schemeClr val="bg1"/>
                </a:solidFill>
              </a:rPr>
              <a:t>church leaders</a:t>
            </a:r>
          </a:p>
          <a:p>
            <a:pPr marL="0" indent="0">
              <a:buClr>
                <a:schemeClr val="bg1"/>
              </a:buClr>
              <a:buNone/>
            </a:pPr>
            <a:endParaRPr lang="en-SG" sz="4400" dirty="0" smtClean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56281" y="3277767"/>
            <a:ext cx="5954302" cy="3349295"/>
            <a:chOff x="6056281" y="3277767"/>
            <a:chExt cx="5954302" cy="3349295"/>
          </a:xfrm>
        </p:grpSpPr>
        <p:pic>
          <p:nvPicPr>
            <p:cNvPr id="5" name="Picture 3" descr="Picture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056281" y="3277767"/>
              <a:ext cx="5954302" cy="334929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" name="Rectangle 5"/>
            <p:cNvSpPr/>
            <p:nvPr/>
          </p:nvSpPr>
          <p:spPr>
            <a:xfrm>
              <a:off x="7549446" y="3643503"/>
              <a:ext cx="4247444" cy="1384995"/>
            </a:xfrm>
            <a:prstGeom prst="rect">
              <a:avLst/>
            </a:prstGeom>
            <a:solidFill>
              <a:schemeClr val="bg2">
                <a:alpha val="54000"/>
              </a:schemeClr>
            </a:solidFill>
          </p:spPr>
          <p:txBody>
            <a:bodyPr wrap="square">
              <a:spAutoFit/>
            </a:bodyPr>
            <a:lstStyle/>
            <a:p>
              <a:pPr defTabSz="1219170" hangingPunct="0">
                <a:defRPr sz="3300" b="1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lang="en-US" sz="2400" b="1" kern="0" dirty="0">
                  <a:latin typeface="Helvetica Neue"/>
                  <a:sym typeface="Helvetica Neue"/>
                </a:rPr>
                <a:t>CELEBRATION OF HOPE</a:t>
              </a:r>
            </a:p>
            <a:p>
              <a:pPr defTabSz="1219170" hangingPunct="0">
                <a:defRPr sz="24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lang="en-US" sz="2000" b="1" kern="0" dirty="0">
                  <a:latin typeface="Helvetica Neue"/>
                  <a:sym typeface="Helvetica Neue"/>
                </a:rPr>
                <a:t>2018 Year of Prayer</a:t>
              </a:r>
              <a:br>
                <a:rPr lang="en-US" sz="2000" b="1" kern="0" dirty="0">
                  <a:latin typeface="Helvetica Neue"/>
                  <a:sym typeface="Helvetica Neue"/>
                </a:rPr>
              </a:br>
              <a:r>
                <a:rPr lang="en-US" sz="2000" kern="0" dirty="0">
                  <a:latin typeface="Helvetica Neue"/>
                  <a:sym typeface="Helvetica Neue"/>
                </a:rPr>
                <a:t>2019 Year of Proclamation</a:t>
              </a:r>
            </a:p>
            <a:p>
              <a:pPr defTabSz="1219170" hangingPunct="0">
                <a:defRPr sz="24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lang="en-US" sz="2000" kern="0" dirty="0">
                  <a:latin typeface="Helvetica Neue"/>
                  <a:sym typeface="Helvetica Neue"/>
                </a:rPr>
                <a:t>2020 Year of Personal Discipleship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21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1BD8-EAFD-4481-B94F-D6010EBE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09" y="289711"/>
            <a:ext cx="11767794" cy="1325563"/>
          </a:xfrm>
        </p:spPr>
        <p:txBody>
          <a:bodyPr>
            <a:normAutofit/>
          </a:bodyPr>
          <a:lstStyle/>
          <a:p>
            <a:r>
              <a:rPr lang="en-SG" dirty="0" smtClean="0">
                <a:solidFill>
                  <a:schemeClr val="bg1"/>
                </a:solidFill>
                <a:latin typeface="+mn-lt"/>
              </a:rPr>
              <a:t>IV. 	THE UNITED </a:t>
            </a:r>
            <a:r>
              <a:rPr lang="en-SG" i="1" dirty="0" smtClean="0">
                <a:solidFill>
                  <a:srgbClr val="FFFF00"/>
                </a:solidFill>
                <a:latin typeface="+mn-lt"/>
              </a:rPr>
              <a:t>PRAYER</a:t>
            </a:r>
            <a:r>
              <a:rPr lang="en-SG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SG" dirty="0" smtClean="0">
                <a:solidFill>
                  <a:schemeClr val="bg1"/>
                </a:solidFill>
                <a:latin typeface="+mn-lt"/>
              </a:rPr>
              <a:t>OF GOD’S PEOPLE</a:t>
            </a:r>
            <a:br>
              <a:rPr lang="en-SG" dirty="0" smtClean="0">
                <a:solidFill>
                  <a:schemeClr val="bg1"/>
                </a:solidFill>
                <a:latin typeface="+mn-lt"/>
              </a:rPr>
            </a:br>
            <a:r>
              <a:rPr lang="en-SG" dirty="0">
                <a:solidFill>
                  <a:schemeClr val="bg1"/>
                </a:solidFill>
                <a:latin typeface="+mn-lt"/>
              </a:rPr>
              <a:t>	</a:t>
            </a:r>
            <a:r>
              <a:rPr lang="en-SG" dirty="0" smtClean="0">
                <a:solidFill>
                  <a:schemeClr val="bg1"/>
                </a:solidFill>
                <a:latin typeface="+mn-lt"/>
              </a:rPr>
              <a:t>(Acts </a:t>
            </a:r>
            <a:r>
              <a:rPr lang="en-SG" dirty="0">
                <a:solidFill>
                  <a:schemeClr val="bg1"/>
                </a:solidFill>
                <a:latin typeface="+mn-lt"/>
              </a:rPr>
              <a:t>1</a:t>
            </a:r>
            <a:r>
              <a:rPr lang="en-SG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SG" dirty="0">
                <a:solidFill>
                  <a:schemeClr val="bg1"/>
                </a:solidFill>
                <a:latin typeface="+mn-lt"/>
              </a:rPr>
              <a:t>1</a:t>
            </a:r>
            <a:r>
              <a:rPr lang="en-SG" dirty="0" smtClean="0">
                <a:solidFill>
                  <a:schemeClr val="bg1"/>
                </a:solidFill>
                <a:latin typeface="+mn-lt"/>
              </a:rPr>
              <a:t>2-14)</a:t>
            </a:r>
            <a:endParaRPr lang="en-SG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21C02-DCCD-4733-9909-636112561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2760"/>
            <a:ext cx="10515600" cy="4351338"/>
          </a:xfrm>
        </p:spPr>
        <p:txBody>
          <a:bodyPr>
            <a:normAutofit lnSpcReduction="10000"/>
          </a:bodyPr>
          <a:lstStyle/>
          <a:p>
            <a:pPr marL="742950" indent="-742950">
              <a:buClr>
                <a:schemeClr val="bg1"/>
              </a:buClr>
              <a:buFont typeface="+mj-lt"/>
              <a:buAutoNum type="alphaLcPeriod"/>
            </a:pPr>
            <a:endParaRPr lang="en-SG" sz="4400" dirty="0" smtClean="0">
              <a:solidFill>
                <a:schemeClr val="bg1"/>
              </a:solidFill>
            </a:endParaRPr>
          </a:p>
          <a:p>
            <a:pPr marL="742950" indent="-742950">
              <a:buClr>
                <a:schemeClr val="bg1"/>
              </a:buClr>
              <a:buFont typeface="+mj-lt"/>
              <a:buAutoNum type="alphaLcPeriod"/>
            </a:pPr>
            <a:r>
              <a:rPr lang="en-SG" sz="4400" dirty="0" smtClean="0">
                <a:solidFill>
                  <a:schemeClr val="bg1"/>
                </a:solidFill>
              </a:rPr>
              <a:t>A wide </a:t>
            </a:r>
            <a:r>
              <a:rPr lang="en-SG" sz="4400" dirty="0" smtClean="0">
                <a:solidFill>
                  <a:schemeClr val="bg1"/>
                </a:solidFill>
              </a:rPr>
              <a:t>spectrum, </a:t>
            </a:r>
            <a:r>
              <a:rPr lang="en-SG" sz="4400" dirty="0" smtClean="0">
                <a:solidFill>
                  <a:schemeClr val="bg1"/>
                </a:solidFill>
              </a:rPr>
              <a:t/>
            </a:r>
            <a:br>
              <a:rPr lang="en-SG" sz="4400" dirty="0" smtClean="0">
                <a:solidFill>
                  <a:schemeClr val="bg1"/>
                </a:solidFill>
              </a:rPr>
            </a:br>
            <a:r>
              <a:rPr lang="en-SG" sz="4400" dirty="0" smtClean="0">
                <a:solidFill>
                  <a:schemeClr val="bg1"/>
                </a:solidFill>
              </a:rPr>
              <a:t>led by the </a:t>
            </a:r>
            <a:br>
              <a:rPr lang="en-SG" sz="4400" dirty="0" smtClean="0">
                <a:solidFill>
                  <a:schemeClr val="bg1"/>
                </a:solidFill>
              </a:rPr>
            </a:br>
            <a:r>
              <a:rPr lang="en-SG" sz="4400" dirty="0" smtClean="0">
                <a:solidFill>
                  <a:schemeClr val="bg1"/>
                </a:solidFill>
              </a:rPr>
              <a:t>church </a:t>
            </a:r>
            <a:r>
              <a:rPr lang="en-SG" sz="4400" dirty="0" smtClean="0">
                <a:solidFill>
                  <a:schemeClr val="bg1"/>
                </a:solidFill>
              </a:rPr>
              <a:t>leaders</a:t>
            </a:r>
          </a:p>
          <a:p>
            <a:pPr marL="742950" indent="-742950">
              <a:buClr>
                <a:schemeClr val="bg1"/>
              </a:buClr>
              <a:buFont typeface="+mj-lt"/>
              <a:buAutoNum type="alphaLcPeriod"/>
            </a:pPr>
            <a:endParaRPr lang="en-SG" sz="4400" dirty="0">
              <a:solidFill>
                <a:schemeClr val="bg1"/>
              </a:solidFill>
            </a:endParaRPr>
          </a:p>
          <a:p>
            <a:pPr marL="742950" indent="-742950">
              <a:buClr>
                <a:schemeClr val="bg1"/>
              </a:buClr>
              <a:buFont typeface="+mj-lt"/>
              <a:buAutoNum type="alphaLcPeriod"/>
            </a:pPr>
            <a:r>
              <a:rPr lang="en-SG" sz="4400" dirty="0" smtClean="0">
                <a:solidFill>
                  <a:schemeClr val="bg1"/>
                </a:solidFill>
              </a:rPr>
              <a:t>One </a:t>
            </a:r>
            <a:r>
              <a:rPr lang="en-SG" sz="4400" dirty="0" smtClean="0">
                <a:solidFill>
                  <a:schemeClr val="bg1"/>
                </a:solidFill>
              </a:rPr>
              <a:t>accord,</a:t>
            </a:r>
            <a:br>
              <a:rPr lang="en-SG" sz="4400" dirty="0" smtClean="0">
                <a:solidFill>
                  <a:schemeClr val="bg1"/>
                </a:solidFill>
              </a:rPr>
            </a:br>
            <a:r>
              <a:rPr lang="en-SG" sz="4400" dirty="0" smtClean="0">
                <a:solidFill>
                  <a:schemeClr val="bg1"/>
                </a:solidFill>
              </a:rPr>
              <a:t>singular focus</a:t>
            </a:r>
          </a:p>
          <a:p>
            <a:pPr marL="0" indent="0">
              <a:buClr>
                <a:schemeClr val="bg1"/>
              </a:buClr>
              <a:buNone/>
            </a:pPr>
            <a:endParaRPr lang="en-SG" sz="44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9446" y="3643503"/>
            <a:ext cx="4247444" cy="1384995"/>
          </a:xfrm>
          <a:prstGeom prst="rect">
            <a:avLst/>
          </a:prstGeom>
          <a:solidFill>
            <a:schemeClr val="bg2">
              <a:alpha val="54000"/>
            </a:schemeClr>
          </a:solidFill>
        </p:spPr>
        <p:txBody>
          <a:bodyPr wrap="square">
            <a:spAutoFit/>
          </a:bodyPr>
          <a:lstStyle/>
          <a:p>
            <a:pPr defTabSz="1219170" hangingPunct="0">
              <a:defRPr sz="33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400" b="1" kern="0" dirty="0">
                <a:latin typeface="Helvetica Neue"/>
                <a:sym typeface="Helvetica Neue"/>
              </a:rPr>
              <a:t>CELEBRATION OF HOPE</a:t>
            </a:r>
          </a:p>
          <a:p>
            <a:pPr defTabSz="1219170" hangingPunct="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000" b="1" kern="0" dirty="0">
                <a:latin typeface="Helvetica Neue"/>
                <a:sym typeface="Helvetica Neue"/>
              </a:rPr>
              <a:t>2018 Year of Prayer</a:t>
            </a:r>
            <a:br>
              <a:rPr lang="en-US" sz="2000" b="1" kern="0" dirty="0">
                <a:latin typeface="Helvetica Neue"/>
                <a:sym typeface="Helvetica Neue"/>
              </a:rPr>
            </a:br>
            <a:r>
              <a:rPr lang="en-US" sz="2000" kern="0" dirty="0">
                <a:latin typeface="Helvetica Neue"/>
                <a:sym typeface="Helvetica Neue"/>
              </a:rPr>
              <a:t>2019 Year of Proclamation</a:t>
            </a:r>
          </a:p>
          <a:p>
            <a:pPr defTabSz="1219170" hangingPunct="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2000" kern="0" dirty="0">
                <a:latin typeface="Helvetica Neue"/>
                <a:sym typeface="Helvetica Neue"/>
              </a:rPr>
              <a:t>2020 Year of Personal Discipleship</a:t>
            </a:r>
          </a:p>
        </p:txBody>
      </p:sp>
      <p:pic>
        <p:nvPicPr>
          <p:cNvPr id="7" name="Picture 6" descr="07 OCTOBER 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31" y="3293071"/>
            <a:ext cx="6002945" cy="338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F8B1C-96AC-448D-BC01-77937300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0643"/>
            <a:ext cx="12192000" cy="3685882"/>
          </a:xfrm>
        </p:spPr>
        <p:txBody>
          <a:bodyPr>
            <a:normAutofit/>
          </a:bodyPr>
          <a:lstStyle/>
          <a:p>
            <a:pPr algn="ctr"/>
            <a:r>
              <a:rPr lang="en-SG" sz="8000" i="1" dirty="0">
                <a:ln w="12700">
                  <a:solidFill>
                    <a:schemeClr val="accent4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Time to receive </a:t>
            </a:r>
            <a:r>
              <a:rPr lang="en-SG" sz="8000" i="1" dirty="0" smtClean="0">
                <a:ln w="12700">
                  <a:solidFill>
                    <a:schemeClr val="accent4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/>
            </a:r>
            <a:br>
              <a:rPr lang="en-SG" sz="8000" i="1" dirty="0" smtClean="0">
                <a:ln w="12700">
                  <a:solidFill>
                    <a:schemeClr val="accent4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en-SG" sz="8000" i="1" dirty="0" smtClean="0">
                <a:ln w="12700">
                  <a:solidFill>
                    <a:schemeClr val="accent4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a fresh </a:t>
            </a:r>
            <a:r>
              <a:rPr lang="en-SG" sz="8000" i="1" dirty="0">
                <a:ln w="12700">
                  <a:solidFill>
                    <a:schemeClr val="accent4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filling </a:t>
            </a:r>
            <a:r>
              <a:rPr lang="en-SG" sz="8000" i="1" dirty="0" smtClean="0">
                <a:ln w="12700">
                  <a:solidFill>
                    <a:schemeClr val="accent4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/>
            </a:r>
            <a:br>
              <a:rPr lang="en-SG" sz="8000" i="1" dirty="0" smtClean="0">
                <a:ln w="12700">
                  <a:solidFill>
                    <a:schemeClr val="accent4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en-SG" sz="8000" i="1" dirty="0" smtClean="0">
                <a:ln w="12700">
                  <a:solidFill>
                    <a:schemeClr val="accent4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of </a:t>
            </a:r>
            <a:r>
              <a:rPr lang="en-SG" sz="8000" i="1" dirty="0">
                <a:ln w="12700">
                  <a:solidFill>
                    <a:schemeClr val="accent4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9984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59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Office Theme</vt:lpstr>
      <vt:lpstr>FROM PLAN TO FULFILMENT:  The Needed Steps</vt:lpstr>
      <vt:lpstr>I.  CORRECT PERCEPTION OF GOD’S PLAN   (Luke 24:44-47)</vt:lpstr>
      <vt:lpstr>II.  DIVINE POWER TO ACTUALISE THE PLAN  (Luke 24: 48-49, Acts 2)</vt:lpstr>
      <vt:lpstr>III.  A SUSTAINING PICTURE OF JESUS EXALTED  (Luke 24: 50-53, Acts 2: 32-33)</vt:lpstr>
      <vt:lpstr>III.  A SUSTAINING PICTURE OF JESUS EXALTED  (Luke 24: 50-53, Acts 2: 32-33)</vt:lpstr>
      <vt:lpstr>IV.  THE UNITED PRAYER OF GOD’S PEOPLE  (Acts 1: 12-14)</vt:lpstr>
      <vt:lpstr>IV.  THE UNITED PRAYER OF GOD’S PEOPLE  (Acts 1: 12-14)</vt:lpstr>
      <vt:lpstr>Time to receive  a fresh filling  of the Holy Spirit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“To proclaim CHRIST  faithfully to the nations”</dc:title>
  <dc:creator>User1</dc:creator>
  <cp:lastModifiedBy>Rennis Ponniah</cp:lastModifiedBy>
  <cp:revision>83</cp:revision>
  <cp:lastPrinted>2018-07-14T15:48:13Z</cp:lastPrinted>
  <dcterms:created xsi:type="dcterms:W3CDTF">2018-07-14T09:51:19Z</dcterms:created>
  <dcterms:modified xsi:type="dcterms:W3CDTF">2018-09-01T16:10:11Z</dcterms:modified>
</cp:coreProperties>
</file>