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12192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77"/>
    <p:restoredTop sz="94648"/>
  </p:normalViewPr>
  <p:slideViewPr>
    <p:cSldViewPr snapToGrid="0" snapToObjects="1">
      <p:cViewPr varScale="1">
        <p:scale>
          <a:sx n="93" d="100"/>
          <a:sy n="93" d="100"/>
        </p:scale>
        <p:origin x="21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1951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1196755" y="5417894"/>
            <a:ext cx="9804964" cy="56421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>
              <a:lnSpc>
                <a:spcPts val="5886"/>
              </a:lnSpc>
              <a:spcAft>
                <a:spcPts val="600"/>
              </a:spcAft>
              <a:buNone/>
            </a:pPr>
            <a:r>
              <a:rPr lang="en-US" sz="56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  <a:t>Longing, Groaning, Praying…</a:t>
            </a:r>
            <a:endParaRPr lang="en-US" dirty="0"/>
          </a:p>
        </p:txBody>
      </p:sp>
      <p:sp>
        <p:nvSpPr>
          <p:cNvPr id="4" name="Object 3"/>
          <p:cNvSpPr/>
          <p:nvPr/>
        </p:nvSpPr>
        <p:spPr>
          <a:xfrm>
            <a:off x="4134007" y="6194463"/>
            <a:ext cx="3930461" cy="385666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>
              <a:lnSpc>
                <a:spcPts val="4674"/>
              </a:lnSpc>
              <a:spcAft>
                <a:spcPts val="600"/>
              </a:spcAft>
              <a:buNone/>
            </a:pPr>
            <a:r>
              <a:rPr lang="en-US" sz="3800" dirty="0">
                <a:solidFill>
                  <a:srgbClr val="FFFFFF"/>
                </a:solidFill>
                <a:latin typeface="Source Sans Pro Regular" pitchFamily="34" charset="0"/>
                <a:ea typeface="Source Sans Pro Regular" pitchFamily="34" charset="-122"/>
                <a:cs typeface="Source Sans Pro Regular" pitchFamily="34" charset="-120"/>
              </a:rPr>
              <a:t>Romans 8:18-26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4196737" y="3924176"/>
            <a:ext cx="3805000" cy="56421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>
              <a:lnSpc>
                <a:spcPts val="5886"/>
              </a:lnSpc>
              <a:spcAft>
                <a:spcPts val="600"/>
              </a:spcAft>
              <a:buNone/>
            </a:pPr>
            <a:r>
              <a:rPr lang="en-US" sz="56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  <a:t>1.Longing</a:t>
            </a:r>
            <a:endParaRPr lang="en-US" dirty="0"/>
          </a:p>
        </p:txBody>
      </p:sp>
      <p:sp>
        <p:nvSpPr>
          <p:cNvPr id="4" name="Object 3"/>
          <p:cNvSpPr/>
          <p:nvPr/>
        </p:nvSpPr>
        <p:spPr>
          <a:xfrm>
            <a:off x="-59992" y="4699793"/>
            <a:ext cx="12318460" cy="1880336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>
              <a:lnSpc>
                <a:spcPts val="3924"/>
              </a:lnSpc>
              <a:spcAft>
                <a:spcPts val="600"/>
              </a:spcAft>
              <a:buNone/>
            </a:pPr>
            <a:r>
              <a:rPr lang="en-US" sz="38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  <a:t>For I consider that the sufferings of this present time are</a:t>
            </a:r>
            <a:br>
              <a:rPr lang="en-US" sz="38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</a:br>
            <a:r>
              <a:rPr lang="en-US" sz="38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  <a:t>not worth comparing with the glory that is to be</a:t>
            </a:r>
            <a:br>
              <a:rPr lang="en-US" sz="38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</a:br>
            <a:r>
              <a:rPr lang="en-US" sz="38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  <a:t>revealed to us. For the creation waits with eager longing</a:t>
            </a:r>
            <a:br>
              <a:rPr lang="en-US" sz="38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</a:br>
            <a:r>
              <a:rPr lang="en-US" sz="38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  <a:t>for the revealing of the sons of God.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4019974" y="4920623"/>
            <a:ext cx="4158528" cy="56421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>
              <a:lnSpc>
                <a:spcPts val="5886"/>
              </a:lnSpc>
              <a:spcAft>
                <a:spcPts val="600"/>
              </a:spcAft>
              <a:buNone/>
            </a:pPr>
            <a:r>
              <a:rPr lang="en-US" sz="56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  <a:t>2.Groaning</a:t>
            </a:r>
            <a:endParaRPr lang="en-US" dirty="0"/>
          </a:p>
        </p:txBody>
      </p:sp>
      <p:sp>
        <p:nvSpPr>
          <p:cNvPr id="4" name="Object 3"/>
          <p:cNvSpPr/>
          <p:nvPr/>
        </p:nvSpPr>
        <p:spPr>
          <a:xfrm>
            <a:off x="-33091" y="5696240"/>
            <a:ext cx="12264657" cy="883889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>
              <a:lnSpc>
                <a:spcPts val="3924"/>
              </a:lnSpc>
              <a:spcAft>
                <a:spcPts val="600"/>
              </a:spcAft>
              <a:buNone/>
            </a:pPr>
            <a:r>
              <a:rPr lang="en-US" sz="38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  <a:t>For we know that the whole creation has been groaning</a:t>
            </a:r>
            <a:br>
              <a:rPr lang="en-US" sz="38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</a:br>
            <a:r>
              <a:rPr lang="en-US" sz="38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  <a:t>together ...And not only the creation, but we ourselves...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-78562" y="5696240"/>
            <a:ext cx="12355598" cy="883889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>
              <a:lnSpc>
                <a:spcPts val="3924"/>
              </a:lnSpc>
              <a:spcAft>
                <a:spcPts val="600"/>
              </a:spcAft>
              <a:buNone/>
            </a:pPr>
            <a:r>
              <a:rPr lang="en-US" sz="38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  <a:t>You have kept count of my tossings; put my tears in your</a:t>
            </a:r>
            <a:br>
              <a:rPr lang="en-US" sz="38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</a:br>
            <a:r>
              <a:rPr lang="en-US" sz="38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  <a:t>bottle. Psalm 56:8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4184239" y="3924176"/>
            <a:ext cx="3829997" cy="56421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>
              <a:lnSpc>
                <a:spcPts val="5886"/>
              </a:lnSpc>
              <a:spcAft>
                <a:spcPts val="600"/>
              </a:spcAft>
              <a:buNone/>
            </a:pPr>
            <a:r>
              <a:rPr lang="en-US" sz="56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  <a:t>3. Praying</a:t>
            </a:r>
            <a:endParaRPr lang="en-US" dirty="0"/>
          </a:p>
        </p:txBody>
      </p:sp>
      <p:sp>
        <p:nvSpPr>
          <p:cNvPr id="4" name="Object 3"/>
          <p:cNvSpPr/>
          <p:nvPr/>
        </p:nvSpPr>
        <p:spPr>
          <a:xfrm>
            <a:off x="-27616" y="4699793"/>
            <a:ext cx="12253706" cy="1880336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>
              <a:lnSpc>
                <a:spcPts val="3924"/>
              </a:lnSpc>
              <a:spcAft>
                <a:spcPts val="600"/>
              </a:spcAft>
              <a:buNone/>
            </a:pPr>
            <a:r>
              <a:rPr lang="en-US" sz="38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  <a:t>26 Likewise the Spirit helps us in our weakness. For we</a:t>
            </a:r>
            <a:br>
              <a:rPr lang="en-US" sz="38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</a:br>
            <a:r>
              <a:rPr lang="en-US" sz="38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  <a:t>do not know what to pray for as we ought, but the Spirit</a:t>
            </a:r>
            <a:br>
              <a:rPr lang="en-US" sz="38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</a:br>
            <a:r>
              <a:rPr lang="en-US" sz="38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  <a:t>himself intercedes for us with groanings too deep for</a:t>
            </a:r>
            <a:br>
              <a:rPr lang="en-US" sz="38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</a:br>
            <a:r>
              <a:rPr lang="en-US" sz="38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  <a:t>words.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5142690" y="6194463"/>
            <a:ext cx="1913094" cy="385666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>
              <a:lnSpc>
                <a:spcPts val="3924"/>
              </a:lnSpc>
              <a:spcAft>
                <a:spcPts val="600"/>
              </a:spcAft>
              <a:buNone/>
            </a:pPr>
            <a:r>
              <a:rPr lang="en-US" sz="38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  <a:t>Video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948929" y="1398543"/>
            <a:ext cx="10444170" cy="131155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>
              <a:lnSpc>
                <a:spcPts val="5886"/>
              </a:lnSpc>
              <a:spcAft>
                <a:spcPts val="600"/>
              </a:spcAft>
              <a:buNone/>
            </a:pPr>
            <a:r>
              <a:rPr lang="en-US" sz="56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  <a:t>Matins | Lauds │Terce |</a:t>
            </a:r>
            <a:br>
              <a:rPr lang="en-US" sz="56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</a:br>
            <a:r>
              <a:rPr lang="en-US" sz="5600" dirty="0">
                <a:solidFill>
                  <a:srgbClr val="FFFFFF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  <a:t>Sext | None | Vespers│Compline</a:t>
            </a:r>
            <a:endParaRPr lang="en-US" dirty="0"/>
          </a:p>
        </p:txBody>
      </p:sp>
      <p:sp>
        <p:nvSpPr>
          <p:cNvPr id="4" name="Object 3"/>
          <p:cNvSpPr/>
          <p:nvPr/>
        </p:nvSpPr>
        <p:spPr>
          <a:xfrm>
            <a:off x="597557" y="3757623"/>
            <a:ext cx="10587724" cy="56421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>
              <a:lnSpc>
                <a:spcPts val="5886"/>
              </a:lnSpc>
              <a:spcAft>
                <a:spcPts val="600"/>
              </a:spcAft>
              <a:buNone/>
            </a:pPr>
            <a:r>
              <a:rPr lang="en-US" sz="5600" b="1" dirty="0">
                <a:solidFill>
                  <a:srgbClr val="00A0B0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  <a:t>Morning Prayer </a:t>
            </a:r>
          </a:p>
          <a:p>
            <a:pPr algn="ctr">
              <a:lnSpc>
                <a:spcPts val="5886"/>
              </a:lnSpc>
              <a:spcAft>
                <a:spcPts val="600"/>
              </a:spcAft>
              <a:buNone/>
            </a:pPr>
            <a:r>
              <a:rPr lang="en-US" sz="5600" b="1" dirty="0">
                <a:solidFill>
                  <a:srgbClr val="00A0B0"/>
                </a:solidFill>
                <a:latin typeface="Source Sans Pro SemiBold" pitchFamily="34" charset="0"/>
                <a:ea typeface="Source Sans Pro SemiBold" pitchFamily="34" charset="-122"/>
                <a:cs typeface="Source Sans Pro SemiBold" pitchFamily="34" charset="-120"/>
              </a:rPr>
              <a:t>Evening Prayer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81</Words>
  <Application>Microsoft Macintosh PowerPoint</Application>
  <PresentationFormat>Widescreen</PresentationFormat>
  <Paragraphs>20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Arial</vt:lpstr>
      <vt:lpstr>Source Sans Pro Regular</vt:lpstr>
      <vt:lpstr>Source Sans Pro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Johnny Wong</cp:lastModifiedBy>
  <cp:revision>2</cp:revision>
  <dcterms:created xsi:type="dcterms:W3CDTF">2020-02-15T22:09:33Z</dcterms:created>
  <dcterms:modified xsi:type="dcterms:W3CDTF">2020-02-15T22:12:44Z</dcterms:modified>
</cp:coreProperties>
</file>