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2"/>
  </p:notesMasterIdLst>
  <p:handoutMasterIdLst>
    <p:handoutMasterId r:id="rId23"/>
  </p:handoutMasterIdLst>
  <p:sldIdLst>
    <p:sldId id="337" r:id="rId2"/>
    <p:sldId id="343" r:id="rId3"/>
    <p:sldId id="317" r:id="rId4"/>
    <p:sldId id="324" r:id="rId5"/>
    <p:sldId id="325" r:id="rId6"/>
    <p:sldId id="315" r:id="rId7"/>
    <p:sldId id="338" r:id="rId8"/>
    <p:sldId id="346" r:id="rId9"/>
    <p:sldId id="347" r:id="rId10"/>
    <p:sldId id="358" r:id="rId11"/>
    <p:sldId id="351" r:id="rId12"/>
    <p:sldId id="352" r:id="rId13"/>
    <p:sldId id="350" r:id="rId14"/>
    <p:sldId id="359" r:id="rId15"/>
    <p:sldId id="360" r:id="rId16"/>
    <p:sldId id="361" r:id="rId17"/>
    <p:sldId id="357" r:id="rId18"/>
    <p:sldId id="286" r:id="rId19"/>
    <p:sldId id="340" r:id="rId20"/>
    <p:sldId id="344" r:id="rId2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9AF38-5D1F-42E6-ADDA-BDB155C22289}" type="datetimeFigureOut">
              <a:rPr lang="en-SG" smtClean="0"/>
              <a:t>1/2/2020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8597C-BB09-4B59-8F6E-E0F97191E53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7478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955D5-555F-4A36-AFF4-AB877F0D3BAE}" type="datetimeFigureOut">
              <a:rPr lang="en-SG" smtClean="0"/>
              <a:t>1/2/2020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A2597-A40C-4E19-A7DE-F225297396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941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2597-A40C-4E19-A7DE-F22529739658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008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6C47A6-CE0B-4C5D-994E-D97EF5EC5B1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24C401-8384-40DA-B669-B76E7F89D45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403" y="457200"/>
            <a:ext cx="10180320" cy="2209800"/>
          </a:xfrm>
        </p:spPr>
        <p:txBody>
          <a:bodyPr>
            <a:noAutofit/>
          </a:bodyPr>
          <a:lstStyle/>
          <a:p>
            <a:r>
              <a:rPr lang="en-SG" sz="7200" b="1" dirty="0" smtClean="0"/>
              <a:t>Living in the Light of God’s Word</a:t>
            </a:r>
            <a:endParaRPr lang="en-SG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10155299" cy="1752600"/>
          </a:xfrm>
        </p:spPr>
        <p:txBody>
          <a:bodyPr>
            <a:normAutofit lnSpcReduction="10000"/>
          </a:bodyPr>
          <a:lstStyle/>
          <a:p>
            <a:r>
              <a:rPr lang="en-SG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PSALM 119:105-112; </a:t>
            </a:r>
          </a:p>
          <a:p>
            <a:r>
              <a:rPr lang="en-SG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SG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MATTHEW 6:25-33</a:t>
            </a:r>
            <a:endParaRPr lang="en-SG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34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SG" sz="4800" dirty="0" smtClean="0"/>
          </a:p>
          <a:p>
            <a:pPr marL="82296" indent="0" algn="ctr">
              <a:buNone/>
            </a:pPr>
            <a:r>
              <a:rPr lang="en-SG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Come &amp; See</a:t>
            </a:r>
          </a:p>
          <a:p>
            <a:pPr marL="82296" indent="0" algn="ctr">
              <a:buNone/>
            </a:pPr>
            <a:r>
              <a:rPr lang="en-SG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Come &amp; Dine</a:t>
            </a:r>
          </a:p>
          <a:p>
            <a:pPr marL="82296" indent="0" algn="ctr">
              <a:buNone/>
            </a:pPr>
            <a:r>
              <a:rPr lang="en-SG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Come &amp; Drink</a:t>
            </a:r>
          </a:p>
          <a:p>
            <a:pPr marL="82296" indent="0" algn="ctr">
              <a:buNone/>
            </a:pPr>
            <a:r>
              <a:rPr lang="en-SG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Come Away with Me</a:t>
            </a:r>
          </a:p>
          <a:p>
            <a:pPr marL="82296" indent="0" algn="ctr">
              <a:buNone/>
            </a:pPr>
            <a:r>
              <a:rPr lang="en-SG" sz="5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Come to Me</a:t>
            </a:r>
            <a:endParaRPr lang="en-SG" sz="5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027"/>
            <a:ext cx="12268200" cy="6880027"/>
          </a:xfrm>
        </p:spPr>
      </p:pic>
    </p:spTree>
    <p:extLst>
      <p:ext uri="{BB962C8B-B14F-4D97-AF65-F5344CB8AC3E}">
        <p14:creationId xmlns:p14="http://schemas.microsoft.com/office/powerpoint/2010/main" val="7499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932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6098" b="10975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107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	</a:t>
            </a:r>
          </a:p>
          <a:p>
            <a:pPr marL="82296" indent="0"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LORD, </a:t>
            </a:r>
            <a:endParaRPr lang="en-SG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my refuge and my fortress, </a:t>
            </a:r>
            <a:endParaRPr lang="en-SG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God, in whom I trust. 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endParaRPr lang="en-SG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I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trust You </a:t>
            </a:r>
            <a:endParaRPr lang="en-SG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lvl="0" indent="0">
              <a:buNone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to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me from the snare of the fowler </a:t>
            </a:r>
            <a:endParaRPr lang="en-SG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deadly pestilence. </a:t>
            </a:r>
            <a:endParaRPr lang="en-SG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to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me with Your wings, </a:t>
            </a:r>
            <a:endParaRPr lang="en-SG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Your wings I will find refuge; </a:t>
            </a:r>
            <a:endParaRPr lang="en-SG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SG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198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SG" sz="4400" dirty="0">
                <a:solidFill>
                  <a:schemeClr val="bg1"/>
                </a:solidFill>
              </a:rPr>
              <a:t> </a:t>
            </a:r>
            <a:r>
              <a:rPr lang="en-SG" sz="4400" dirty="0" smtClean="0">
                <a:solidFill>
                  <a:schemeClr val="bg1"/>
                </a:solidFill>
              </a:rPr>
              <a:t>	</a:t>
            </a:r>
            <a:r>
              <a:rPr lang="en-US" sz="4700" dirty="0" smtClean="0">
                <a:solidFill>
                  <a:schemeClr val="bg1"/>
                </a:solidFill>
              </a:rPr>
              <a:t>I </a:t>
            </a:r>
            <a:r>
              <a:rPr lang="en-US" sz="4700" dirty="0">
                <a:solidFill>
                  <a:schemeClr val="bg1"/>
                </a:solidFill>
              </a:rPr>
              <a:t>choose not to fear the terror of the night, </a:t>
            </a:r>
            <a:endParaRPr lang="en-SG" sz="4700" dirty="0">
              <a:solidFill>
                <a:schemeClr val="bg1"/>
              </a:solidFill>
            </a:endParaRPr>
          </a:p>
          <a:p>
            <a:pPr marL="82296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		- nor </a:t>
            </a:r>
            <a:r>
              <a:rPr lang="en-US" sz="4700" dirty="0">
                <a:solidFill>
                  <a:schemeClr val="bg1"/>
                </a:solidFill>
              </a:rPr>
              <a:t>the arrow that flies by day,</a:t>
            </a:r>
            <a:endParaRPr lang="en-SG" sz="4700" dirty="0">
              <a:solidFill>
                <a:schemeClr val="bg1"/>
              </a:solidFill>
            </a:endParaRPr>
          </a:p>
          <a:p>
            <a:pPr marL="82296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		- nor </a:t>
            </a:r>
            <a:r>
              <a:rPr lang="en-US" sz="4700" dirty="0">
                <a:solidFill>
                  <a:schemeClr val="bg1"/>
                </a:solidFill>
              </a:rPr>
              <a:t>the pestilence that stalks in darkness, </a:t>
            </a:r>
            <a:endParaRPr lang="en-SG" sz="4700" dirty="0">
              <a:solidFill>
                <a:schemeClr val="bg1"/>
              </a:solidFill>
            </a:endParaRPr>
          </a:p>
          <a:p>
            <a:pPr marL="82296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		- nor </a:t>
            </a:r>
            <a:r>
              <a:rPr lang="en-US" sz="4700" dirty="0">
                <a:solidFill>
                  <a:schemeClr val="bg1"/>
                </a:solidFill>
              </a:rPr>
              <a:t>the destruction that wastes at </a:t>
            </a:r>
            <a:r>
              <a:rPr lang="en-US" sz="4700" dirty="0" smtClean="0">
                <a:solidFill>
                  <a:schemeClr val="bg1"/>
                </a:solidFill>
              </a:rPr>
              <a:t>					  noonday</a:t>
            </a:r>
            <a:r>
              <a:rPr lang="en-US" sz="4700" dirty="0">
                <a:solidFill>
                  <a:schemeClr val="bg1"/>
                </a:solidFill>
              </a:rPr>
              <a:t>…</a:t>
            </a:r>
            <a:endParaRPr lang="en-SG" sz="4700" dirty="0">
              <a:solidFill>
                <a:schemeClr val="bg1"/>
              </a:solidFill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sz="4700" baseline="30000" dirty="0">
                <a:solidFill>
                  <a:schemeClr val="bg1"/>
                </a:solidFill>
              </a:rPr>
              <a:t> </a:t>
            </a:r>
            <a:endParaRPr lang="en-SG" sz="47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	Because </a:t>
            </a:r>
            <a:r>
              <a:rPr lang="en-US" sz="4700" dirty="0">
                <a:solidFill>
                  <a:schemeClr val="bg1"/>
                </a:solidFill>
              </a:rPr>
              <a:t>I have made You my dwelling place—</a:t>
            </a:r>
            <a:endParaRPr lang="en-SG" sz="47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en-US" sz="4700" dirty="0">
                <a:solidFill>
                  <a:schemeClr val="bg1"/>
                </a:solidFill>
              </a:rPr>
              <a:t>	You the Most High, my refuge—</a:t>
            </a:r>
            <a:endParaRPr lang="en-SG" sz="47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en-US" sz="4700" dirty="0">
                <a:solidFill>
                  <a:schemeClr val="bg1"/>
                </a:solidFill>
              </a:rPr>
              <a:t>	I trust that</a:t>
            </a:r>
            <a:endParaRPr lang="en-SG" sz="4700" dirty="0">
              <a:solidFill>
                <a:schemeClr val="bg1"/>
              </a:solidFill>
            </a:endParaRPr>
          </a:p>
          <a:p>
            <a:pPr marL="82296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		- no </a:t>
            </a:r>
            <a:r>
              <a:rPr lang="en-US" sz="4700" dirty="0">
                <a:solidFill>
                  <a:schemeClr val="bg1"/>
                </a:solidFill>
              </a:rPr>
              <a:t>evil will be allowed to befall me, </a:t>
            </a:r>
            <a:endParaRPr lang="en-SG" sz="4700" dirty="0">
              <a:solidFill>
                <a:schemeClr val="bg1"/>
              </a:solidFill>
            </a:endParaRPr>
          </a:p>
          <a:p>
            <a:pPr marL="82296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		- no </a:t>
            </a:r>
            <a:r>
              <a:rPr lang="en-US" sz="4700" dirty="0">
                <a:solidFill>
                  <a:schemeClr val="bg1"/>
                </a:solidFill>
              </a:rPr>
              <a:t>plague will come near my house…</a:t>
            </a:r>
            <a:endParaRPr lang="en-SG" sz="4700" dirty="0">
              <a:solidFill>
                <a:schemeClr val="bg1"/>
              </a:solidFill>
            </a:endParaRPr>
          </a:p>
          <a:p>
            <a:pPr marL="82296" indent="0" algn="ctr">
              <a:buNone/>
            </a:pP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41351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	</a:t>
            </a:r>
          </a:p>
          <a:p>
            <a:pPr marL="82296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	</a:t>
            </a:r>
            <a:r>
              <a:rPr lang="en-US" sz="4400" dirty="0" smtClean="0">
                <a:solidFill>
                  <a:schemeClr val="bg1"/>
                </a:solidFill>
              </a:rPr>
              <a:t>"</a:t>
            </a:r>
            <a:r>
              <a:rPr lang="en-US" sz="4400" dirty="0">
                <a:solidFill>
                  <a:schemeClr val="bg1"/>
                </a:solidFill>
              </a:rPr>
              <a:t>Because I hold fast to You in love, </a:t>
            </a:r>
            <a:endParaRPr lang="en-SG" sz="44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	I trust that You will deliver me; </a:t>
            </a:r>
            <a:endParaRPr lang="en-SG" sz="44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	I trust that You will protect </a:t>
            </a:r>
            <a:r>
              <a:rPr lang="en-US" sz="4400" dirty="0" smtClean="0">
                <a:solidFill>
                  <a:schemeClr val="bg1"/>
                </a:solidFill>
              </a:rPr>
              <a:t>me</a:t>
            </a:r>
          </a:p>
          <a:p>
            <a:pPr marL="82296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	I trust that with long life You will satisfy me </a:t>
            </a:r>
            <a:endParaRPr lang="en-SG" sz="44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	and show me Your salvation."  Amen.</a:t>
            </a:r>
            <a:endParaRPr lang="en-SG" sz="44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 </a:t>
            </a:r>
            <a:endParaRPr lang="en-SG" sz="4400" dirty="0">
              <a:solidFill>
                <a:schemeClr val="bg1"/>
              </a:solidFill>
            </a:endParaRPr>
          </a:p>
          <a:p>
            <a:pPr marL="82296" indent="0" algn="ctr">
              <a:buNone/>
            </a:pP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9025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0"/>
          <a:stretch/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011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S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 THE WORD </a:t>
            </a:r>
          </a:p>
          <a:p>
            <a:pPr marL="82296" indent="0" algn="ctr">
              <a:buNone/>
            </a:pPr>
            <a:endParaRPr lang="en-SG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     </a:t>
            </a:r>
            <a:r>
              <a:rPr lang="en-S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SG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endParaRPr lang="en-SG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SG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   Read</a:t>
            </a:r>
            <a:endParaRPr lang="en-SG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SG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  	Study</a:t>
            </a:r>
            <a:endParaRPr lang="en-SG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SG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   Memorise</a:t>
            </a:r>
            <a:endParaRPr lang="en-SG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SG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   Meditate</a:t>
            </a:r>
            <a:endParaRPr lang="en-SG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SG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SG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   </a:t>
            </a:r>
            <a:r>
              <a:rPr lang="en-SG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Apply</a:t>
            </a:r>
            <a:endParaRPr lang="en-SG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  <a:p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6937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4"/>
          <a:stretch/>
        </p:blipFill>
        <p:spPr>
          <a:xfrm>
            <a:off x="0" y="0"/>
            <a:ext cx="12192000" cy="6781800"/>
          </a:xfrm>
        </p:spPr>
      </p:pic>
    </p:spTree>
    <p:extLst>
      <p:ext uri="{BB962C8B-B14F-4D97-AF65-F5344CB8AC3E}">
        <p14:creationId xmlns:p14="http://schemas.microsoft.com/office/powerpoint/2010/main" val="631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1" b="17391"/>
          <a:stretch/>
        </p:blipFill>
        <p:spPr>
          <a:xfrm>
            <a:off x="0" y="-1"/>
            <a:ext cx="5715000" cy="7010399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-1"/>
            <a:ext cx="6400801" cy="7010400"/>
          </a:xfrm>
        </p:spPr>
      </p:pic>
    </p:spTree>
    <p:extLst>
      <p:ext uri="{BB962C8B-B14F-4D97-AF65-F5344CB8AC3E}">
        <p14:creationId xmlns:p14="http://schemas.microsoft.com/office/powerpoint/2010/main" val="20568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8997" r="125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03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82" y="1447800"/>
            <a:ext cx="7204174" cy="4800600"/>
          </a:xfrm>
        </p:spPr>
      </p:pic>
    </p:spTree>
    <p:extLst>
      <p:ext uri="{BB962C8B-B14F-4D97-AF65-F5344CB8AC3E}">
        <p14:creationId xmlns:p14="http://schemas.microsoft.com/office/powerpoint/2010/main" val="39497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 t="24891" r="-17" b="-133"/>
          <a:stretch/>
        </p:blipFill>
        <p:spPr>
          <a:xfrm>
            <a:off x="0" y="-10280"/>
            <a:ext cx="5867400" cy="6868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7"/>
          <a:stretch/>
        </p:blipFill>
        <p:spPr>
          <a:xfrm>
            <a:off x="6019800" y="76200"/>
            <a:ext cx="609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8472" r="4375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78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94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4469" r="3810" b="6168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36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b="6655"/>
          <a:stretch/>
        </p:blipFill>
        <p:spPr>
          <a:xfrm>
            <a:off x="0" y="0"/>
            <a:ext cx="12263702" cy="6858000"/>
          </a:xfrm>
        </p:spPr>
      </p:pic>
    </p:spTree>
    <p:extLst>
      <p:ext uri="{BB962C8B-B14F-4D97-AF65-F5344CB8AC3E}">
        <p14:creationId xmlns:p14="http://schemas.microsoft.com/office/powerpoint/2010/main" val="27750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9440" r="16469" b="40067"/>
          <a:stretch/>
        </p:blipFill>
        <p:spPr>
          <a:xfrm>
            <a:off x="1" y="0"/>
            <a:ext cx="12214746" cy="6858000"/>
          </a:xfrm>
        </p:spPr>
      </p:pic>
    </p:spTree>
    <p:extLst>
      <p:ext uri="{BB962C8B-B14F-4D97-AF65-F5344CB8AC3E}">
        <p14:creationId xmlns:p14="http://schemas.microsoft.com/office/powerpoint/2010/main" val="30952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912</TotalTime>
  <Words>36</Words>
  <Application>Microsoft Office PowerPoint</Application>
  <PresentationFormat>Widescreen</PresentationFormat>
  <Paragraphs>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Comic Sans MS</vt:lpstr>
      <vt:lpstr>Gill Sans MT</vt:lpstr>
      <vt:lpstr>Tempus Sans ITC</vt:lpstr>
      <vt:lpstr>Verdana</vt:lpstr>
      <vt:lpstr>Wingdings 2</vt:lpstr>
      <vt:lpstr>Solstice</vt:lpstr>
      <vt:lpstr>Living in the Light of God’s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the Word of God</dc:title>
  <dc:creator>Grace TAN Puay Lan</dc:creator>
  <cp:lastModifiedBy>User</cp:lastModifiedBy>
  <cp:revision>113</cp:revision>
  <cp:lastPrinted>2018-06-09T05:26:32Z</cp:lastPrinted>
  <dcterms:created xsi:type="dcterms:W3CDTF">2013-07-22T03:29:16Z</dcterms:created>
  <dcterms:modified xsi:type="dcterms:W3CDTF">2020-02-01T09:07:52Z</dcterms:modified>
</cp:coreProperties>
</file>