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1"/>
  </p:notesMasterIdLst>
  <p:handoutMasterIdLst>
    <p:handoutMasterId r:id="rId22"/>
  </p:handoutMasterIdLst>
  <p:sldIdLst>
    <p:sldId id="337" r:id="rId2"/>
    <p:sldId id="328" r:id="rId3"/>
    <p:sldId id="329" r:id="rId4"/>
    <p:sldId id="290" r:id="rId5"/>
    <p:sldId id="317" r:id="rId6"/>
    <p:sldId id="324" r:id="rId7"/>
    <p:sldId id="325" r:id="rId8"/>
    <p:sldId id="315" r:id="rId9"/>
    <p:sldId id="310" r:id="rId10"/>
    <p:sldId id="322" r:id="rId11"/>
    <p:sldId id="330" r:id="rId12"/>
    <p:sldId id="309" r:id="rId13"/>
    <p:sldId id="331" r:id="rId14"/>
    <p:sldId id="332" r:id="rId15"/>
    <p:sldId id="333" r:id="rId16"/>
    <p:sldId id="286" r:id="rId17"/>
    <p:sldId id="301" r:id="rId18"/>
    <p:sldId id="336" r:id="rId19"/>
    <p:sldId id="308" r:id="rId20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9AF38-5D1F-42E6-ADDA-BDB155C22289}" type="datetimeFigureOut">
              <a:rPr lang="en-SG" smtClean="0"/>
              <a:t>18/1/2020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8597C-BB09-4B59-8F6E-E0F97191E53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7478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955D5-555F-4A36-AFF4-AB877F0D3BAE}" type="datetimeFigureOut">
              <a:rPr lang="en-SG" smtClean="0"/>
              <a:t>18/1/2020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A2597-A40C-4E19-A7DE-F225297396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941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6C47A6-CE0B-4C5D-994E-D97EF5EC5B1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"/>
            <a:ext cx="10180320" cy="2514600"/>
          </a:xfrm>
        </p:spPr>
        <p:txBody>
          <a:bodyPr>
            <a:noAutofit/>
          </a:bodyPr>
          <a:lstStyle/>
          <a:p>
            <a:r>
              <a:rPr lang="en-SG" sz="6000" b="1" dirty="0" smtClean="0"/>
              <a:t>GROWING CLOSE TO GOD THROUGH HIS WORD</a:t>
            </a:r>
            <a:endParaRPr lang="en-SG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48000"/>
            <a:ext cx="9875520" cy="1752600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PSALM 119:105; MATTHEW 6:25-33</a:t>
            </a:r>
            <a:endParaRPr lang="en-SG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6460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SG" sz="2800" dirty="0" smtClean="0"/>
          </a:p>
          <a:p>
            <a:pPr marL="82296" indent="0" algn="ctr">
              <a:buNone/>
            </a:pPr>
            <a:r>
              <a:rPr lang="en-SG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SG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first </a:t>
            </a:r>
            <a:endParaRPr lang="en-SG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ctr">
              <a:buNone/>
            </a:pPr>
            <a:r>
              <a:rPr lang="en-SG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SG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God </a:t>
            </a:r>
            <a:endParaRPr lang="en-SG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ctr">
              <a:buNone/>
            </a:pPr>
            <a:r>
              <a:rPr lang="en-SG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his righteousness</a:t>
            </a:r>
            <a:r>
              <a:rPr lang="en-SG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SG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ctr">
              <a:buNone/>
            </a:pPr>
            <a:r>
              <a:rPr lang="en-SG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SG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these things </a:t>
            </a:r>
            <a:endParaRPr lang="en-SG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ctr">
              <a:buNone/>
            </a:pPr>
            <a:r>
              <a:rPr lang="en-SG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SG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added to you.</a:t>
            </a:r>
          </a:p>
          <a:p>
            <a:pPr marL="82296" indent="0" algn="ctr">
              <a:buNone/>
            </a:pPr>
            <a:r>
              <a:rPr lang="en-SG" sz="4400" dirty="0"/>
              <a:t> </a:t>
            </a:r>
            <a:r>
              <a:rPr lang="en-US" sz="3600" dirty="0" smtClean="0"/>
              <a:t>(Matt</a:t>
            </a:r>
            <a:r>
              <a:rPr lang="en-US" sz="3600" dirty="0"/>
              <a:t> </a:t>
            </a:r>
            <a:r>
              <a:rPr lang="en-US" sz="3600" dirty="0" smtClean="0"/>
              <a:t>6:33</a:t>
            </a:r>
            <a:r>
              <a:rPr lang="en-US" sz="3600" dirty="0"/>
              <a:t> ESV)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12810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29399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5257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609600"/>
            <a:ext cx="4724400" cy="4663440"/>
          </a:xfrm>
        </p:spPr>
        <p:txBody>
          <a:bodyPr>
            <a:normAutofit/>
          </a:bodyPr>
          <a:lstStyle/>
          <a:p>
            <a:pPr marL="82296" indent="0">
              <a:lnSpc>
                <a:spcPct val="110000"/>
              </a:lnSpc>
              <a:buNone/>
            </a:pPr>
            <a:r>
              <a:rPr lang="en-S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SG" sz="4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</a:t>
            </a:r>
            <a:r>
              <a:rPr lang="en-S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your old age I am 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S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to </a:t>
            </a:r>
            <a:r>
              <a:rPr lang="en-SG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</a:t>
            </a:r>
            <a:r>
              <a:rPr lang="en-S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hairs I will carry 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you…” 		</a:t>
            </a:r>
            <a:r>
              <a:rPr lang="en-SG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 46:4 ESV)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609600"/>
            <a:ext cx="4876800" cy="5486400"/>
          </a:xfrm>
        </p:spPr>
        <p:txBody>
          <a:bodyPr>
            <a:normAutofit/>
          </a:bodyPr>
          <a:lstStyle/>
          <a:p>
            <a:pPr marL="82296" indent="0">
              <a:lnSpc>
                <a:spcPct val="110000"/>
              </a:lnSpc>
              <a:buNone/>
            </a:pPr>
            <a:r>
              <a:rPr lang="en-S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SG" sz="4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S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young, and now am old, yet I have not seen the righteous forsaken or his children begging for bread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.’ </a:t>
            </a:r>
          </a:p>
          <a:p>
            <a:pPr marL="82296" indent="0">
              <a:lnSpc>
                <a:spcPct val="110000"/>
              </a:lnSpc>
              <a:buNone/>
            </a:pPr>
            <a:r>
              <a:rPr lang="en-SG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37:25 ESV)</a:t>
            </a:r>
          </a:p>
        </p:txBody>
      </p:sp>
    </p:spTree>
    <p:extLst>
      <p:ext uri="{BB962C8B-B14F-4D97-AF65-F5344CB8AC3E}">
        <p14:creationId xmlns:p14="http://schemas.microsoft.com/office/powerpoint/2010/main" val="42318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609600"/>
            <a:ext cx="1028700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“When life is heavy and hard to take,</a:t>
            </a:r>
            <a:endParaRPr lang="en-SG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Go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off by yourself. Enter the silence.</a:t>
            </a:r>
            <a:endParaRPr lang="en-SG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Bow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 prayer. Don’t ask questions:</a:t>
            </a:r>
            <a:endParaRPr lang="en-SG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Wait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for hope to appear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… …</a:t>
            </a:r>
            <a:endParaRPr lang="en-SG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His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stockpiles of loyal love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are immense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.”</a:t>
            </a:r>
            <a:r>
              <a:rPr lang="en-US" sz="4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</a:t>
            </a:r>
            <a:endParaRPr lang="en-US" sz="4400" dirty="0" smtClean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440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(</a:t>
            </a:r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Lam 3:28, </a:t>
            </a:r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32, </a:t>
            </a:r>
            <a:r>
              <a:rPr lang="en-US" sz="4000" i="1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 Message</a:t>
            </a:r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)</a:t>
            </a:r>
            <a:endParaRPr lang="en-SG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0"/>
            <a:ext cx="9997440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SG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</a:t>
            </a:r>
            <a:r>
              <a:rPr lang="en-SG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Jesus heard this, </a:t>
            </a:r>
            <a:endParaRPr lang="en-SG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ctr">
              <a:buNone/>
            </a:pPr>
            <a:r>
              <a:rPr lang="en-SG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SG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withdrew from there in a boat </a:t>
            </a:r>
            <a:endParaRPr lang="en-SG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ctr">
              <a:buNone/>
            </a:pPr>
            <a:r>
              <a:rPr lang="en-SG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SG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desolate place </a:t>
            </a:r>
            <a:endParaRPr lang="en-SG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ctr">
              <a:buNone/>
            </a:pPr>
            <a:r>
              <a:rPr lang="en-SG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SG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himself.  </a:t>
            </a:r>
            <a:endParaRPr lang="en-SG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ctr">
              <a:buNone/>
            </a:pPr>
            <a:endParaRPr lang="en-SG" sz="2000" dirty="0" smtClean="0"/>
          </a:p>
          <a:p>
            <a:pPr marL="82296" indent="0" algn="ctr">
              <a:buNone/>
            </a:pPr>
            <a:r>
              <a:rPr lang="en-SG" sz="3600" dirty="0" smtClean="0"/>
              <a:t>(Matt</a:t>
            </a:r>
            <a:r>
              <a:rPr lang="en-SG" sz="3600" dirty="0"/>
              <a:t> 14:13 ESV)</a:t>
            </a:r>
          </a:p>
        </p:txBody>
      </p:sp>
    </p:spTree>
    <p:extLst>
      <p:ext uri="{BB962C8B-B14F-4D97-AF65-F5344CB8AC3E}">
        <p14:creationId xmlns:p14="http://schemas.microsoft.com/office/powerpoint/2010/main" val="2754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SG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ctr">
              <a:buNone/>
            </a:pPr>
            <a:r>
              <a:rPr lang="en-S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 THE WORD </a:t>
            </a:r>
          </a:p>
          <a:p>
            <a:pPr marL="82296" indent="0" algn="ctr">
              <a:buNone/>
            </a:pPr>
            <a:endParaRPr lang="en-SG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     </a:t>
            </a:r>
            <a:r>
              <a:rPr lang="en-S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SG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SG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</a:t>
            </a:r>
            <a:endParaRPr lang="en-SG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SG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en-SG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     	Read</a:t>
            </a:r>
            <a:endParaRPr lang="en-SG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SG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en-SG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    	Study</a:t>
            </a:r>
            <a:endParaRPr lang="en-SG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SG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en-SG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     	Memorise</a:t>
            </a:r>
            <a:endParaRPr lang="en-SG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SG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en-SG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     	Meditate</a:t>
            </a:r>
            <a:endParaRPr lang="en-SG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SG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en-SG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     </a:t>
            </a:r>
            <a:r>
              <a:rPr lang="en-SG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r>
              <a:rPr lang="en-SG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Apply</a:t>
            </a:r>
            <a:endParaRPr lang="en-SG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Arial" panose="020B0604020202020204" pitchFamily="34" charset="0"/>
            </a:endParaRPr>
          </a:p>
          <a:p>
            <a:endParaRPr lang="en-SG" sz="4800" dirty="0"/>
          </a:p>
        </p:txBody>
      </p:sp>
    </p:spTree>
    <p:extLst>
      <p:ext uri="{BB962C8B-B14F-4D97-AF65-F5344CB8AC3E}">
        <p14:creationId xmlns:p14="http://schemas.microsoft.com/office/powerpoint/2010/main" val="6937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1"/>
          <a:stretch/>
        </p:blipFill>
        <p:spPr>
          <a:xfrm>
            <a:off x="0" y="0"/>
            <a:ext cx="12192000" cy="6781800"/>
          </a:xfrm>
        </p:spPr>
      </p:pic>
    </p:spTree>
    <p:extLst>
      <p:ext uri="{BB962C8B-B14F-4D97-AF65-F5344CB8AC3E}">
        <p14:creationId xmlns:p14="http://schemas.microsoft.com/office/powerpoint/2010/main" val="19434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615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985" cy="6898333"/>
          </a:xfrm>
        </p:spPr>
      </p:pic>
      <p:sp>
        <p:nvSpPr>
          <p:cNvPr id="9" name="TextBox 8"/>
          <p:cNvSpPr txBox="1"/>
          <p:nvPr/>
        </p:nvSpPr>
        <p:spPr>
          <a:xfrm>
            <a:off x="304800" y="304800"/>
            <a:ext cx="727474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SG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n-SG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</a:p>
          <a:p>
            <a:r>
              <a:rPr lang="en-S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LAMP to my feet</a:t>
            </a:r>
          </a:p>
          <a:p>
            <a:r>
              <a:rPr lang="en-S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S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 a LIGHT to my path </a:t>
            </a:r>
          </a:p>
          <a:p>
            <a:endParaRPr lang="en-SG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S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Palm 119:105)</a:t>
            </a:r>
            <a:endParaRPr lang="en-SG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r="1949" b="10870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593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9800" cy="7010399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8600"/>
            <a:ext cx="5943601" cy="6477000"/>
          </a:xfrm>
        </p:spPr>
      </p:pic>
    </p:spTree>
    <p:extLst>
      <p:ext uri="{BB962C8B-B14F-4D97-AF65-F5344CB8AC3E}">
        <p14:creationId xmlns:p14="http://schemas.microsoft.com/office/powerpoint/2010/main" val="32001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82" y="1447800"/>
            <a:ext cx="7204174" cy="4800600"/>
          </a:xfrm>
        </p:spPr>
      </p:pic>
    </p:spTree>
    <p:extLst>
      <p:ext uri="{BB962C8B-B14F-4D97-AF65-F5344CB8AC3E}">
        <p14:creationId xmlns:p14="http://schemas.microsoft.com/office/powerpoint/2010/main" val="39497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7" t="24891" r="-17" b="-133"/>
          <a:stretch/>
        </p:blipFill>
        <p:spPr>
          <a:xfrm>
            <a:off x="0" y="-10280"/>
            <a:ext cx="5867400" cy="6868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7"/>
          <a:stretch/>
        </p:blipFill>
        <p:spPr>
          <a:xfrm>
            <a:off x="6019800" y="76200"/>
            <a:ext cx="6096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995"/>
            <a:ext cx="12192000" cy="6909995"/>
          </a:xfrm>
        </p:spPr>
      </p:pic>
    </p:spTree>
    <p:extLst>
      <p:ext uri="{BB962C8B-B14F-4D97-AF65-F5344CB8AC3E}">
        <p14:creationId xmlns:p14="http://schemas.microsoft.com/office/powerpoint/2010/main" val="41678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394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4469" r="3810" b="6168"/>
          <a:stretch/>
        </p:blipFill>
        <p:spPr>
          <a:xfrm>
            <a:off x="0" y="0"/>
            <a:ext cx="69342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381000"/>
            <a:ext cx="503261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792</TotalTime>
  <Words>187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SimSun</vt:lpstr>
      <vt:lpstr>Arial</vt:lpstr>
      <vt:lpstr>Arial Black</vt:lpstr>
      <vt:lpstr>Calibri</vt:lpstr>
      <vt:lpstr>Gill Sans MT</vt:lpstr>
      <vt:lpstr>Tempus Sans ITC</vt:lpstr>
      <vt:lpstr>Verdana</vt:lpstr>
      <vt:lpstr>Wingdings 2</vt:lpstr>
      <vt:lpstr>Solstice</vt:lpstr>
      <vt:lpstr>GROWING CLOSE TO GOD THROUGH HIS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the Word of God</dc:title>
  <dc:creator>Grace TAN Puay Lan</dc:creator>
  <cp:lastModifiedBy>User</cp:lastModifiedBy>
  <cp:revision>99</cp:revision>
  <cp:lastPrinted>2018-06-09T05:26:32Z</cp:lastPrinted>
  <dcterms:created xsi:type="dcterms:W3CDTF">2013-07-22T03:29:16Z</dcterms:created>
  <dcterms:modified xsi:type="dcterms:W3CDTF">2020-01-18T15:53:18Z</dcterms:modified>
</cp:coreProperties>
</file>