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293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D0736-AD57-42C6-962C-D0BDB3AFB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558BD8-87B5-47EC-B4E0-5751340C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A71D37-64DA-41B4-96CD-DA1D1E4D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F6533-372F-4C1F-A5AD-D0B0E262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1359E-67F5-4E25-8DCF-C06D63E8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911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53ADF8-E967-44B7-9D68-BE814E8D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E32454-31BC-42CF-9DB6-2FECF9A1C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E739C2-17E0-4ACA-BB11-E479FB26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E98B63-FD53-4B45-8BA7-7410E88B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00B73B-F714-4F43-B9C0-37272212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137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4396A7F-1FD7-408F-8E1A-EC738A581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486A56-89A7-4AB0-B2CB-1C79E9279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B81996-E638-4A40-904B-B80C29A1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F75D3-CAE0-4DB2-BF5C-AE918BD3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B00F-7652-4AA9-81A3-936F105A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796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258E5-7A83-4C84-BB94-EC2F9294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CCCF4C-D66B-402C-A7BC-F4BDB4588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C7534-48F3-44C1-A1F5-AF828D35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934228-581F-4CC9-986A-D9F2D3155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7FB801-6079-4EA9-9BFF-8F007EC4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2156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2853B-57AC-4196-A7F3-02E91DC6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6F91AD-F97E-42AE-A15F-FD0DE8C72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893F47-CAA4-45E3-AB45-770A797E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96BD74-64C5-41A0-9CB7-BC907990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86A2AD-5A89-4FDB-96F2-4BE6A4AF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4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2CC04-A868-41FE-8245-6A09F0D5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2AE1AC-AA4E-412B-8328-28B128B6B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4BD813-F976-467C-A24B-77945BC02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A3D416-EA02-4490-B606-121E438A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AACBE6-CCF3-4A9B-BA5C-221E273B2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184D92-855D-409D-B5ED-6116D15D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73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B311C-397F-44CC-902B-83E5B7A6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A6DC88-17B9-4793-A236-D5EAF5824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E68F8E-1B9D-49FA-91F5-C79A44AA3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3318FC-8F7F-4A62-A58E-DE7A58B89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EB39F1-8D4E-46B6-B830-A5ECFE4A4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9CD24A-E548-421C-8333-3F261489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ACF4E1-A84D-48B8-BDFF-00784EA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47931E-5075-414E-994C-DB301CCC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169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98EEC-FB3D-4760-84C2-764E92DB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8BC0ED-5118-4F03-A8FC-04E32ADB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BB1C35-B819-4289-9936-046F5B01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FD1046-A737-47CB-9586-F1A66789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1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E88B3-15F4-4D2F-96EB-32A841BB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F2B268-5E1E-424D-8B4A-F8227A16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590258-E5D1-422C-B07A-1E347C68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840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DBB3D-D00B-4980-806A-203ECE76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A997DC-084B-44AE-820C-FF02056C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56CB94-F7CD-4615-A531-A5ADB6FCA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74C0DD-094C-4FDC-9091-2B05C129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0C2C2-8B2B-4058-93BC-684FA044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FF2726-827D-43D6-8695-0FE536E7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421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EEAD2-BC1D-449A-B37D-EFA6CCC7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050942-565B-4071-9BE3-FB957CEBF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41C6D2-10D7-40B8-A90C-BB811FD1B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3951FB-15D6-4E33-AC08-D106DD23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EA459B-ED16-475F-8DBA-8AA99AC9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C8E965-A2CE-45A5-8C39-09400C08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608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0D1EA0-BAC5-4F67-B307-83180DFF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D9B6F9-A941-4A1B-9CBD-054AA76D1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85ACB-4E34-481E-87E3-A8AD78046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2FC2-D046-4ACC-A850-BDBB18F366DC}" type="datetimeFigureOut">
              <a:rPr lang="en-SG" smtClean="0"/>
              <a:t>28/12/2019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B7710-3894-4F23-B8F4-8BAA86788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43E5D4-FA9F-441C-84CE-9374145F9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E6D3-B718-4746-A44E-43728E64C23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62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00D82E-C37B-4C23-82AF-2E18C37B2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33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00D82E-C37B-4C23-82AF-2E18C37B2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33118" r="33955" b="46429"/>
          <a:stretch/>
        </p:blipFill>
        <p:spPr>
          <a:xfrm>
            <a:off x="231939" y="3835153"/>
            <a:ext cx="5930178" cy="2763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52CD439F-9C4A-4A5E-AACB-4887A6355CF4}"/>
              </a:ext>
            </a:extLst>
          </p:cNvPr>
          <p:cNvSpPr/>
          <p:nvPr/>
        </p:nvSpPr>
        <p:spPr>
          <a:xfrm rot="19313515">
            <a:off x="2851256" y="3321347"/>
            <a:ext cx="24547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230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6B64BF-B16E-4FB6-9042-697141ED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857" y="130630"/>
            <a:ext cx="12191999" cy="27238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Bless the Lord, O my soul, and forget not all his benefits, who forgives all your iniquity </a:t>
            </a:r>
            <a:endParaRPr lang="en-SG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B6072-F266-41AE-A509-E6A0FEE37D43}"/>
              </a:ext>
            </a:extLst>
          </p:cNvPr>
          <p:cNvSpPr txBox="1"/>
          <p:nvPr/>
        </p:nvSpPr>
        <p:spPr>
          <a:xfrm>
            <a:off x="7990113" y="5896373"/>
            <a:ext cx="4049484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103:2-3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85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BFCD34-EE16-4105-BFB9-A0F1FD5E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71" y="3907973"/>
            <a:ext cx="11876315" cy="27238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As far as the east is from the west, so far does he remove our transgressions from us</a:t>
            </a:r>
            <a:endParaRPr lang="en-SG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B6072-F266-41AE-A509-E6A0FEE37D43}"/>
              </a:ext>
            </a:extLst>
          </p:cNvPr>
          <p:cNvSpPr txBox="1"/>
          <p:nvPr/>
        </p:nvSpPr>
        <p:spPr>
          <a:xfrm>
            <a:off x="195942" y="81008"/>
            <a:ext cx="4049484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103:12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8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ADACA-D5E5-4B6B-B9C6-EAC61DAE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6" y="0"/>
            <a:ext cx="915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04284B-B25A-4465-BBBF-BAF4BAE1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2400" y="119743"/>
            <a:ext cx="58782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Give thanks</a:t>
            </a:r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92488A-7445-412C-9866-DCC2CB9CEFC0}"/>
              </a:ext>
            </a:extLst>
          </p:cNvPr>
          <p:cNvSpPr txBox="1"/>
          <p:nvPr/>
        </p:nvSpPr>
        <p:spPr>
          <a:xfrm>
            <a:off x="7794171" y="253790"/>
            <a:ext cx="4071257" cy="156966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Spiritual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blessings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5B19AA-DB83-4755-833F-4FF86C881BC4}"/>
              </a:ext>
            </a:extLst>
          </p:cNvPr>
          <p:cNvSpPr txBox="1"/>
          <p:nvPr/>
        </p:nvSpPr>
        <p:spPr>
          <a:xfrm>
            <a:off x="7794171" y="5034550"/>
            <a:ext cx="4071257" cy="156966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Physical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blessings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14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405B06-F43C-472B-B509-4A6BF351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73" y="2053489"/>
            <a:ext cx="8554027" cy="4804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99" y="206830"/>
            <a:ext cx="11810998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who forgives all your iniquity,</a:t>
            </a:r>
            <a:br>
              <a:rPr lang="en-GB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en-GB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who heals all your diseases</a:t>
            </a:r>
            <a:endParaRPr lang="en-SG" sz="5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B6072-F266-41AE-A509-E6A0FEE37D43}"/>
              </a:ext>
            </a:extLst>
          </p:cNvPr>
          <p:cNvSpPr txBox="1"/>
          <p:nvPr/>
        </p:nvSpPr>
        <p:spPr>
          <a:xfrm>
            <a:off x="337456" y="5635116"/>
            <a:ext cx="3537858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103:3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05342"/>
            <a:ext cx="635725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Charles Spurgeon</a:t>
            </a:r>
            <a:endParaRPr lang="en-SG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449C13-0515-4690-800E-02943930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49" y="0"/>
            <a:ext cx="5410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6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16CB97-E9E8-4830-AF40-75F752F1F9EE}"/>
              </a:ext>
            </a:extLst>
          </p:cNvPr>
          <p:cNvSpPr/>
          <p:nvPr/>
        </p:nvSpPr>
        <p:spPr>
          <a:xfrm>
            <a:off x="250372" y="323739"/>
            <a:ext cx="11691256" cy="55399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And Jesus went about all Galilee, teaching in their synagogues, and preaching the gospel of the kingdom, and healing all manner of </a:t>
            </a:r>
            <a:r>
              <a:rPr lang="en-GB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sickness</a:t>
            </a:r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 and all manner of </a:t>
            </a:r>
            <a:r>
              <a:rPr lang="en-GB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disease</a:t>
            </a:r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 among the people </a:t>
            </a:r>
            <a:endParaRPr lang="en-GB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AD22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7CD088-E4AE-4870-8084-B4C3DD7823D7}"/>
              </a:ext>
            </a:extLst>
          </p:cNvPr>
          <p:cNvSpPr/>
          <p:nvPr/>
        </p:nvSpPr>
        <p:spPr>
          <a:xfrm>
            <a:off x="0" y="163286"/>
            <a:ext cx="12192000" cy="185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47B227-803F-4DB0-90DE-F53BAF803350}"/>
              </a:ext>
            </a:extLst>
          </p:cNvPr>
          <p:cNvSpPr/>
          <p:nvPr/>
        </p:nvSpPr>
        <p:spPr>
          <a:xfrm>
            <a:off x="0" y="6389914"/>
            <a:ext cx="12192000" cy="30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883B9A-A600-4304-A1D2-A99A80DABA65}"/>
              </a:ext>
            </a:extLst>
          </p:cNvPr>
          <p:cNvSpPr txBox="1"/>
          <p:nvPr/>
        </p:nvSpPr>
        <p:spPr>
          <a:xfrm>
            <a:off x="7097487" y="5922516"/>
            <a:ext cx="4974770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Mat 4:23 KJV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00CFFD-CD50-42B7-9F7C-65B7D1D26348}"/>
              </a:ext>
            </a:extLst>
          </p:cNvPr>
          <p:cNvSpPr/>
          <p:nvPr/>
        </p:nvSpPr>
        <p:spPr>
          <a:xfrm>
            <a:off x="12613051" y="1719590"/>
            <a:ext cx="548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I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0761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1B67B1-4072-457C-84C3-47C18DD0F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7640" y="1142773"/>
            <a:ext cx="582930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who satisfies you with good so that your youth is renewed like the eagle's</a:t>
            </a:r>
            <a:endParaRPr lang="en-SG" sz="5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B6072-F266-41AE-A509-E6A0FEE37D43}"/>
              </a:ext>
            </a:extLst>
          </p:cNvPr>
          <p:cNvSpPr txBox="1"/>
          <p:nvPr/>
        </p:nvSpPr>
        <p:spPr>
          <a:xfrm>
            <a:off x="473529" y="311776"/>
            <a:ext cx="3537858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103:5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93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B1723C-34D4-4E33-8524-B3F3DE36E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5" y="0"/>
            <a:ext cx="12247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0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DB784F-8E75-4BCC-B2BC-20E87ABC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5" y="0"/>
            <a:ext cx="105778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1C551A-D701-423A-BE37-49ACD2733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2229" y="-159306"/>
            <a:ext cx="6879771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AD226"/>
                </a:solidFill>
                <a:effectLst>
                  <a:outerShdw blurRad="76200" dist="38100" algn="l" rotWithShape="0">
                    <a:prstClr val="black"/>
                  </a:outerShdw>
                </a:effectLst>
                <a:latin typeface="Arial Black" panose="020B0A04020102020204" pitchFamily="34" charset="0"/>
              </a:rPr>
              <a:t> </a:t>
            </a:r>
            <a:r>
              <a:rPr lang="en-GB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76200" dist="38100" algn="l" rotWithShape="0">
                    <a:prstClr val="black"/>
                  </a:outerShdw>
                </a:effectLst>
                <a:latin typeface="Arial Black" panose="020B0A04020102020204" pitchFamily="34" charset="0"/>
              </a:rPr>
              <a:t>Bless the LORD, O my soul, and all that is within me, bless his holy name! Bless the Lord, O my soul, and forget not all his benefits </a:t>
            </a:r>
            <a:endParaRPr lang="en-GB" sz="4800" b="1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76200" dist="38100" algn="l" rotWithShape="0">
                  <a:prstClr val="black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D0B94B-5CA2-4711-9F98-292A67E03877}"/>
              </a:ext>
            </a:extLst>
          </p:cNvPr>
          <p:cNvSpPr txBox="1"/>
          <p:nvPr/>
        </p:nvSpPr>
        <p:spPr>
          <a:xfrm>
            <a:off x="269420" y="6044989"/>
            <a:ext cx="3235779" cy="646331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Ps 103:1-2</a:t>
            </a:r>
          </a:p>
        </p:txBody>
      </p:sp>
    </p:spTree>
    <p:extLst>
      <p:ext uri="{BB962C8B-B14F-4D97-AF65-F5344CB8AC3E}">
        <p14:creationId xmlns:p14="http://schemas.microsoft.com/office/powerpoint/2010/main" val="350806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1B67B1-4072-457C-84C3-47C18DD0F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7640" y="1142773"/>
            <a:ext cx="582930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who satisfies you with good so that your youth is renewed like the eagle's</a:t>
            </a:r>
            <a:endParaRPr lang="en-SG" sz="5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B6072-F266-41AE-A509-E6A0FEE37D43}"/>
              </a:ext>
            </a:extLst>
          </p:cNvPr>
          <p:cNvSpPr txBox="1"/>
          <p:nvPr/>
        </p:nvSpPr>
        <p:spPr>
          <a:xfrm>
            <a:off x="473529" y="311776"/>
            <a:ext cx="3537858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103:5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82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56A1CB-A3E3-42C4-B43D-D6E4F9896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5453" cy="65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02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FBE50-93A6-4654-B0B6-E131FC93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59" y="0"/>
            <a:ext cx="8861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24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DB434E-F198-43D3-9A9A-75E3D39AA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7"/>
            <a:ext cx="12192000" cy="68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1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A6B325-DCC8-4DF0-B1FC-4DD3A6FA9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9" y="0"/>
            <a:ext cx="10260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7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864092-479D-462A-85ED-84395322E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6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402F3-A2E3-4FAE-ABCD-07257EE0C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10" y="0"/>
            <a:ext cx="4694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28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3AE19E-2417-46BF-A8C6-7DEE845B3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9" b="9843"/>
          <a:stretch/>
        </p:blipFill>
        <p:spPr>
          <a:xfrm>
            <a:off x="3516086" y="-43054"/>
            <a:ext cx="5159828" cy="69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3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61F6D6-7CCB-4486-B8A0-1BDB3B646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112829" cy="6871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8771" y="2977715"/>
            <a:ext cx="603068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inner being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thoughts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emotions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will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D0B94B-5CA2-4711-9F98-292A67E03877}"/>
              </a:ext>
            </a:extLst>
          </p:cNvPr>
          <p:cNvSpPr txBox="1"/>
          <p:nvPr/>
        </p:nvSpPr>
        <p:spPr>
          <a:xfrm>
            <a:off x="552449" y="5152361"/>
            <a:ext cx="3235779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nephesh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0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0104EC-8918-48C8-B63E-300DAAE04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17901"/>
            <a:ext cx="10276114" cy="682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D0B94B-5CA2-4711-9F98-292A67E03877}"/>
              </a:ext>
            </a:extLst>
          </p:cNvPr>
          <p:cNvSpPr txBox="1"/>
          <p:nvPr/>
        </p:nvSpPr>
        <p:spPr>
          <a:xfrm>
            <a:off x="8629649" y="253790"/>
            <a:ext cx="3235779" cy="156966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Paul Wilbur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5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9338A9-238F-4F8D-AE7C-4D5A479FD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80769"/>
            <a:ext cx="4484914" cy="6720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086" y="321012"/>
            <a:ext cx="685799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All that is within me” carries with it even the physical parts of a man’s core ... his organs.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D0B94B-5CA2-4711-9F98-292A67E03877}"/>
              </a:ext>
            </a:extLst>
          </p:cNvPr>
          <p:cNvSpPr txBox="1"/>
          <p:nvPr/>
        </p:nvSpPr>
        <p:spPr>
          <a:xfrm>
            <a:off x="468086" y="5431993"/>
            <a:ext cx="5475513" cy="1200329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Paul Wilbur, </a:t>
            </a:r>
          </a:p>
          <a:p>
            <a:pPr algn="ctr"/>
            <a:r>
              <a:rPr lang="en-SG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Shalom in Psalms</a:t>
            </a:r>
          </a:p>
        </p:txBody>
      </p:sp>
    </p:spTree>
    <p:extLst>
      <p:ext uri="{BB962C8B-B14F-4D97-AF65-F5344CB8AC3E}">
        <p14:creationId xmlns:p14="http://schemas.microsoft.com/office/powerpoint/2010/main" val="113462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04284B-B25A-4465-BBBF-BAF4BAE1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3285" y="250371"/>
            <a:ext cx="79030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GB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Give thanks</a:t>
            </a:r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2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04284B-B25A-4465-BBBF-BAF4BAE1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4"/>
            <a:ext cx="12192000" cy="6833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2400" y="119743"/>
            <a:ext cx="58782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GB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Give thanks</a:t>
            </a:r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92488A-7445-412C-9866-DCC2CB9CEFC0}"/>
              </a:ext>
            </a:extLst>
          </p:cNvPr>
          <p:cNvSpPr txBox="1"/>
          <p:nvPr/>
        </p:nvSpPr>
        <p:spPr>
          <a:xfrm>
            <a:off x="7794171" y="253790"/>
            <a:ext cx="4071257" cy="156966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Spiritual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blessings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0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16CB97-E9E8-4830-AF40-75F752F1F9EE}"/>
              </a:ext>
            </a:extLst>
          </p:cNvPr>
          <p:cNvSpPr/>
          <p:nvPr/>
        </p:nvSpPr>
        <p:spPr>
          <a:xfrm>
            <a:off x="261258" y="544286"/>
            <a:ext cx="11691256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D226"/>
                </a:solidFill>
                <a:latin typeface="Arial Black" panose="020B0A04020102020204" pitchFamily="34" charset="0"/>
              </a:rPr>
              <a:t> 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I acknowledged my </a:t>
            </a:r>
            <a:r>
              <a:rPr lang="en-GB" sz="5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sin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to you, and I did not cover my </a:t>
            </a:r>
            <a:r>
              <a:rPr lang="en-GB" sz="5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iniquity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; I said, “I will confess my </a:t>
            </a:r>
            <a:r>
              <a:rPr lang="en-GB" sz="5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transgressions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to the LORD,” and you forgave the iniquity of my sin.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7CD088-E4AE-4870-8084-B4C3DD7823D7}"/>
              </a:ext>
            </a:extLst>
          </p:cNvPr>
          <p:cNvSpPr/>
          <p:nvPr/>
        </p:nvSpPr>
        <p:spPr>
          <a:xfrm>
            <a:off x="10886" y="315686"/>
            <a:ext cx="12192000" cy="30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47B227-803F-4DB0-90DE-F53BAF803350}"/>
              </a:ext>
            </a:extLst>
          </p:cNvPr>
          <p:cNvSpPr/>
          <p:nvPr/>
        </p:nvSpPr>
        <p:spPr>
          <a:xfrm>
            <a:off x="0" y="6389914"/>
            <a:ext cx="12192000" cy="30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883B9A-A600-4304-A1D2-A99A80DABA65}"/>
              </a:ext>
            </a:extLst>
          </p:cNvPr>
          <p:cNvSpPr txBox="1"/>
          <p:nvPr/>
        </p:nvSpPr>
        <p:spPr>
          <a:xfrm>
            <a:off x="8596991" y="5954027"/>
            <a:ext cx="3235779" cy="830997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Ps 32:5</a:t>
            </a:r>
            <a:endParaRPr lang="en-SG" sz="48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2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4C9B95-B80B-4355-87E1-6390E518D073}"/>
              </a:ext>
            </a:extLst>
          </p:cNvPr>
          <p:cNvSpPr txBox="1"/>
          <p:nvPr/>
        </p:nvSpPr>
        <p:spPr>
          <a:xfrm>
            <a:off x="185056" y="980661"/>
            <a:ext cx="10428515" cy="7078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falling away, missing the right path</a:t>
            </a:r>
            <a:endParaRPr lang="en-SG" sz="4000" b="1" dirty="0">
              <a:solidFill>
                <a:srgbClr val="FFC0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A01032-E149-47E4-A910-77101489E8F9}"/>
              </a:ext>
            </a:extLst>
          </p:cNvPr>
          <p:cNvSpPr txBox="1"/>
          <p:nvPr/>
        </p:nvSpPr>
        <p:spPr>
          <a:xfrm>
            <a:off x="185057" y="272775"/>
            <a:ext cx="6144006" cy="707886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Sin :</a:t>
            </a:r>
            <a:r>
              <a:rPr lang="en-GB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chattataath</a:t>
            </a:r>
            <a:endParaRPr lang="en-SG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79C5D0-142C-44CE-B0AA-093B43C006A7}"/>
              </a:ext>
            </a:extLst>
          </p:cNvPr>
          <p:cNvSpPr txBox="1"/>
          <p:nvPr/>
        </p:nvSpPr>
        <p:spPr>
          <a:xfrm>
            <a:off x="185057" y="2681330"/>
            <a:ext cx="7053943" cy="707886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Transgression : </a:t>
            </a:r>
            <a:r>
              <a:rPr lang="en-SG" sz="4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pesha</a:t>
            </a:r>
            <a:endParaRPr lang="en-SG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79E230-A18D-4270-9EE6-5199C1913F38}"/>
              </a:ext>
            </a:extLst>
          </p:cNvPr>
          <p:cNvSpPr txBox="1"/>
          <p:nvPr/>
        </p:nvSpPr>
        <p:spPr>
          <a:xfrm>
            <a:off x="185056" y="3403054"/>
            <a:ext cx="10842173" cy="7078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violation of Torah through ignorance</a:t>
            </a:r>
            <a:endParaRPr lang="en-SG" sz="4000" b="1" dirty="0">
              <a:solidFill>
                <a:srgbClr val="FFC0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572717-DECF-4272-95F6-F2C31CF35A87}"/>
              </a:ext>
            </a:extLst>
          </p:cNvPr>
          <p:cNvSpPr txBox="1"/>
          <p:nvPr/>
        </p:nvSpPr>
        <p:spPr>
          <a:xfrm>
            <a:off x="185056" y="5017162"/>
            <a:ext cx="4931230" cy="707886"/>
          </a:xfrm>
          <a:prstGeom prst="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Iniquity : </a:t>
            </a:r>
            <a:r>
              <a:rPr lang="en-SG" sz="4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avon</a:t>
            </a:r>
            <a:endParaRPr lang="en-SG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FE510E-6CE1-438C-85AA-8382632947C6}"/>
              </a:ext>
            </a:extLst>
          </p:cNvPr>
          <p:cNvSpPr txBox="1"/>
          <p:nvPr/>
        </p:nvSpPr>
        <p:spPr>
          <a:xfrm>
            <a:off x="185056" y="5703949"/>
            <a:ext cx="6275617" cy="7078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</a:rPr>
              <a:t>perversity, depravity</a:t>
            </a:r>
            <a:endParaRPr lang="en-SG" sz="4000" b="1" dirty="0">
              <a:solidFill>
                <a:srgbClr val="FFC000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9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157</Words>
  <Application>Microsoft Office PowerPoint</Application>
  <PresentationFormat>Widescreen</PresentationFormat>
  <Paragraphs>42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 June Tan</dc:creator>
  <cp:lastModifiedBy>KM Chia</cp:lastModifiedBy>
  <cp:revision>29</cp:revision>
  <dcterms:created xsi:type="dcterms:W3CDTF">2019-12-26T06:07:34Z</dcterms:created>
  <dcterms:modified xsi:type="dcterms:W3CDTF">2019-12-28T08:07:00Z</dcterms:modified>
</cp:coreProperties>
</file>