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262" r:id="rId11"/>
    <p:sldId id="293" r:id="rId12"/>
    <p:sldId id="302" r:id="rId13"/>
    <p:sldId id="303" r:id="rId14"/>
    <p:sldId id="304" r:id="rId15"/>
    <p:sldId id="305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42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60E0-8D0D-4AD7-BFDA-07C0EEDEE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9C918-DB5E-435E-AD74-58DD655F4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B9642-375C-4153-8850-FE76D10C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A6A5-905B-423A-AFC2-D95A6BA2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32DFB-C351-4A26-98A1-7EBC176F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029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A775-3BFF-402F-83E2-FC814BC9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88A2C-6A28-43C1-848A-FE61E1535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3699-5C55-44E6-B096-D2EEC98F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0A8CB-B803-40DC-8E70-19A8C426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ED457-92E2-4194-B509-35E997CB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770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67DD9-89A8-4B3F-B105-732570369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AF57C-F433-4152-B1B9-8F48B460B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1355D-C2E3-48D7-B8BD-68CA4EA3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C7FF-0B5E-492C-B297-CAAA398B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3E29E-06B0-4B04-AD59-DEA8E2B4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337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F3F2-7D89-4F3B-A68C-48B2E550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D387F-F30E-4C2C-93D4-E78058098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86D27-B97D-4A17-B07F-5DBD4E81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EA6DD-F520-4DE2-BB8A-02337032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B451-0E7F-4882-8FB0-EFCA3452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586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8DB1-0774-4EC3-BD37-C80DE36E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D0FBD-25DB-4C8D-A868-5FBDA6B3F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53030-241A-4C42-B834-272E6B52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3B5F-310D-41EE-9868-544D54FC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70F52-C19F-422F-A2AE-6170A5A6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532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A3B2-2C81-4F19-9880-6C9F4CC0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D5EA-8075-4F18-B914-59B0AB445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22929-4A98-46CE-9EC1-CD0D6446B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A2CAD-D9EA-4886-A608-713BEA91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D5818-D392-4076-86DD-9A58B028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63C1F-643B-44DA-8C8C-5835ED3C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723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6DD8-1237-4B8E-B0C2-0B85F8E4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74856-2BB7-417D-B1D9-EC26D0911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2078D-7C5A-4764-9274-920F4F8C7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9F870-7423-40B1-9491-C61AFBA51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17B53-6E04-40D3-B7E5-2D31C9522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6E9C2-6255-4CA9-A037-4A6DF4AB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87570-E936-4720-9890-B00C7A24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D109A-1FA0-4501-8CA1-61F249BD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330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B25C-8332-457E-B242-086C6AC4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2AED9-3A36-4E42-A0D3-BAEA3AE3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C3820-772B-4C49-8675-5D412073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91803-D46D-47E0-B31F-20DCF3D8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54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07060-8935-42BA-A912-73877515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B7643-392E-4D91-8114-016877E0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EB9D-DDEB-4765-9929-95202697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7221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3521-8DF0-4DFF-95DD-CF09047D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080E-CB58-4619-ACFE-751EF6CA5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642D7-CEC7-44CF-B07B-988B36DDB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77056-848B-4D48-A140-023D2CBE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619F8-A1EE-49C6-980B-3C0DD803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D0BE2-78A5-496C-81A9-0BCFA794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532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4AE0-02F7-4CA1-93A4-E8531BA9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5FEDE-4C48-4FD8-9DC9-E5DC625D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F202-B101-471B-A44F-6724C9C6A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4F29-B840-48AD-B3BE-FA775261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70774-42EA-4767-95E9-9324336D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0F7FE-91FE-4732-9394-DF7A264C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491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EE770-43A6-40BB-9337-6285F0C1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0519D-5939-4DEA-BAAA-293137776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E5BE3-7501-45A3-B8FB-4A9344909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761F-35A4-45AD-9305-0150D80150A5}" type="datetimeFigureOut">
              <a:rPr lang="en-SG" smtClean="0"/>
              <a:t>17/10/2019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C44EE-5D4B-49B3-B8E5-F3D193FDB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49C7D-85AD-462D-B7A1-1EB6429A1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37B49-FCF5-46D9-8B58-44EF2104D9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423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F5B799-8A69-4510-82A5-9AA1C9966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07568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SG" sz="138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930C9-F35B-4CDC-945B-E3E493B4221A}"/>
              </a:ext>
            </a:extLst>
          </p:cNvPr>
          <p:cNvSpPr txBox="1"/>
          <p:nvPr/>
        </p:nvSpPr>
        <p:spPr>
          <a:xfrm>
            <a:off x="1148441" y="291842"/>
            <a:ext cx="9895117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If only it were mine!</a:t>
            </a:r>
            <a:endParaRPr lang="en-SG" sz="6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6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4C9B95-B80B-4355-87E1-6390E518D073}"/>
              </a:ext>
            </a:extLst>
          </p:cNvPr>
          <p:cNvSpPr txBox="1"/>
          <p:nvPr/>
        </p:nvSpPr>
        <p:spPr>
          <a:xfrm>
            <a:off x="594251" y="1185070"/>
            <a:ext cx="10955491" cy="286232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Love God with all your heart, soul, mind and strength</a:t>
            </a:r>
            <a:endParaRPr lang="en-SG" sz="6000" b="1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59943-5557-46B4-8553-595B6B3C3A98}"/>
              </a:ext>
            </a:extLst>
          </p:cNvPr>
          <p:cNvSpPr txBox="1"/>
          <p:nvPr/>
        </p:nvSpPr>
        <p:spPr>
          <a:xfrm>
            <a:off x="618254" y="5469898"/>
            <a:ext cx="10955491" cy="10156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shall have no idols</a:t>
            </a:r>
            <a:endParaRPr lang="en-SG" sz="6000" b="1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01032-E149-47E4-A910-77101489E8F9}"/>
              </a:ext>
            </a:extLst>
          </p:cNvPr>
          <p:cNvSpPr txBox="1"/>
          <p:nvPr/>
        </p:nvSpPr>
        <p:spPr>
          <a:xfrm>
            <a:off x="618254" y="288253"/>
            <a:ext cx="1539349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E81EE-7CF1-4607-BB7C-C3A05AA33205}"/>
              </a:ext>
            </a:extLst>
          </p:cNvPr>
          <p:cNvSpPr txBox="1"/>
          <p:nvPr/>
        </p:nvSpPr>
        <p:spPr>
          <a:xfrm>
            <a:off x="618254" y="4588110"/>
            <a:ext cx="1539349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16505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4C9B95-B80B-4355-87E1-6390E518D073}"/>
              </a:ext>
            </a:extLst>
          </p:cNvPr>
          <p:cNvSpPr txBox="1"/>
          <p:nvPr/>
        </p:nvSpPr>
        <p:spPr>
          <a:xfrm>
            <a:off x="507165" y="1306740"/>
            <a:ext cx="10955491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Death penalty</a:t>
            </a:r>
            <a:endParaRPr lang="en-SG" sz="5400" b="1" dirty="0">
              <a:solidFill>
                <a:srgbClr val="FFC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59943-5557-46B4-8553-595B6B3C3A98}"/>
              </a:ext>
            </a:extLst>
          </p:cNvPr>
          <p:cNvSpPr txBox="1"/>
          <p:nvPr/>
        </p:nvSpPr>
        <p:spPr>
          <a:xfrm>
            <a:off x="507165" y="4359555"/>
            <a:ext cx="10955491" cy="175432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Can’t inherit the kingdom </a:t>
            </a:r>
          </a:p>
          <a:p>
            <a:pPr algn="ctr"/>
            <a:r>
              <a:rPr lang="en-US" sz="54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of heaven</a:t>
            </a:r>
            <a:endParaRPr lang="en-SG" sz="5400" b="1" dirty="0">
              <a:solidFill>
                <a:srgbClr val="FFC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01032-E149-47E4-A910-77101489E8F9}"/>
              </a:ext>
            </a:extLst>
          </p:cNvPr>
          <p:cNvSpPr txBox="1"/>
          <p:nvPr/>
        </p:nvSpPr>
        <p:spPr>
          <a:xfrm>
            <a:off x="507165" y="359398"/>
            <a:ext cx="4587349" cy="76944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4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Deut</a:t>
            </a:r>
            <a:r>
              <a:rPr lang="en-SG" sz="4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17:2-5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9C5D0-142C-44CE-B0AA-093B43C006A7}"/>
              </a:ext>
            </a:extLst>
          </p:cNvPr>
          <p:cNvSpPr txBox="1"/>
          <p:nvPr/>
        </p:nvSpPr>
        <p:spPr>
          <a:xfrm>
            <a:off x="507165" y="3429000"/>
            <a:ext cx="4587349" cy="76944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Cor </a:t>
            </a:r>
            <a:r>
              <a:rPr lang="en-GB" sz="4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6:9-10</a:t>
            </a:r>
            <a:endParaRPr lang="en-SG" sz="44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4C9B95-B80B-4355-87E1-6390E518D073}"/>
              </a:ext>
            </a:extLst>
          </p:cNvPr>
          <p:cNvSpPr txBox="1"/>
          <p:nvPr/>
        </p:nvSpPr>
        <p:spPr>
          <a:xfrm>
            <a:off x="507165" y="1306740"/>
            <a:ext cx="6285521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covetousness</a:t>
            </a:r>
            <a:endParaRPr lang="en-SG" sz="5400" b="1" dirty="0">
              <a:solidFill>
                <a:srgbClr val="FFC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59943-5557-46B4-8553-595B6B3C3A98}"/>
              </a:ext>
            </a:extLst>
          </p:cNvPr>
          <p:cNvSpPr txBox="1"/>
          <p:nvPr/>
        </p:nvSpPr>
        <p:spPr>
          <a:xfrm>
            <a:off x="507165" y="4359555"/>
            <a:ext cx="6285521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contentment</a:t>
            </a:r>
            <a:endParaRPr lang="en-SG" sz="5400" b="1" dirty="0">
              <a:solidFill>
                <a:srgbClr val="FFC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01032-E149-47E4-A910-77101489E8F9}"/>
              </a:ext>
            </a:extLst>
          </p:cNvPr>
          <p:cNvSpPr txBox="1"/>
          <p:nvPr/>
        </p:nvSpPr>
        <p:spPr>
          <a:xfrm>
            <a:off x="7097484" y="1306740"/>
            <a:ext cx="4587349" cy="830997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ebdings" panose="05030102010509060703" pitchFamily="18" charset="2"/>
              </a:rPr>
              <a:t>No!</a:t>
            </a:r>
            <a:endParaRPr lang="en-SG" sz="4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9C5D0-142C-44CE-B0AA-093B43C006A7}"/>
              </a:ext>
            </a:extLst>
          </p:cNvPr>
          <p:cNvSpPr txBox="1"/>
          <p:nvPr/>
        </p:nvSpPr>
        <p:spPr>
          <a:xfrm>
            <a:off x="7097485" y="4359555"/>
            <a:ext cx="4587349" cy="830997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sym typeface="Webdings" panose="05030102010509060703" pitchFamily="18" charset="2"/>
              </a:rPr>
              <a:t>Yes!</a:t>
            </a:r>
            <a:endParaRPr lang="en-SG" sz="48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093" y="200713"/>
            <a:ext cx="11685813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D226"/>
                </a:solidFill>
                <a:latin typeface="Arial Black" panose="020B0A04020102020204" pitchFamily="34" charset="0"/>
              </a:rPr>
              <a:t> </a:t>
            </a: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C8888"/>
                </a:solidFill>
                <a:latin typeface="Arial Black" panose="020B0A04020102020204" pitchFamily="34" charset="0"/>
              </a:rPr>
              <a:t>Keep your life free from love of money, and be content with what you have, for he has said, “I will never leave you nor forsake you”</a:t>
            </a:r>
            <a:endParaRPr lang="en-GB" sz="5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C8888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B94B-5CA2-4711-9F98-292A67E03877}"/>
              </a:ext>
            </a:extLst>
          </p:cNvPr>
          <p:cNvSpPr txBox="1"/>
          <p:nvPr/>
        </p:nvSpPr>
        <p:spPr>
          <a:xfrm>
            <a:off x="8836478" y="5709913"/>
            <a:ext cx="2958192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</a:t>
            </a:r>
            <a:r>
              <a:rPr lang="en-SG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13:5</a:t>
            </a:r>
          </a:p>
        </p:txBody>
      </p:sp>
    </p:spTree>
    <p:extLst>
      <p:ext uri="{BB962C8B-B14F-4D97-AF65-F5344CB8AC3E}">
        <p14:creationId xmlns:p14="http://schemas.microsoft.com/office/powerpoint/2010/main" val="350806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18454" y="49127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SG" sz="138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9DD8E-5923-414F-9772-4265D86B6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2700"/>
            <a:ext cx="93345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6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093" y="501756"/>
            <a:ext cx="1168581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D226"/>
                </a:solidFill>
                <a:latin typeface="Arial Black" panose="020B0A04020102020204" pitchFamily="34" charset="0"/>
              </a:rPr>
              <a:t> </a:t>
            </a:r>
            <a: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D6EC"/>
                </a:solidFill>
                <a:latin typeface="Arial Black" panose="020B0A04020102020204" pitchFamily="34" charset="0"/>
              </a:rPr>
              <a:t>If we have food and clothing, with these we will be content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66D6E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B94B-5CA2-4711-9F98-292A67E03877}"/>
              </a:ext>
            </a:extLst>
          </p:cNvPr>
          <p:cNvSpPr txBox="1"/>
          <p:nvPr/>
        </p:nvSpPr>
        <p:spPr>
          <a:xfrm>
            <a:off x="8836478" y="5709913"/>
            <a:ext cx="2958192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Tim 6:8</a:t>
            </a:r>
          </a:p>
        </p:txBody>
      </p:sp>
    </p:spTree>
    <p:extLst>
      <p:ext uri="{BB962C8B-B14F-4D97-AF65-F5344CB8AC3E}">
        <p14:creationId xmlns:p14="http://schemas.microsoft.com/office/powerpoint/2010/main" val="160020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191114F-9212-4D6A-B83D-0EA1463C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-7257"/>
            <a:ext cx="5148943" cy="68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F83385-C043-4529-8593-560809BA8F05}"/>
              </a:ext>
            </a:extLst>
          </p:cNvPr>
          <p:cNvSpPr txBox="1"/>
          <p:nvPr/>
        </p:nvSpPr>
        <p:spPr>
          <a:xfrm>
            <a:off x="5878287" y="4202340"/>
            <a:ext cx="5932713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Sylvia Jeanes</a:t>
            </a:r>
            <a:endParaRPr lang="en-SG" sz="5400" b="1" dirty="0">
              <a:solidFill>
                <a:srgbClr val="FFC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A69C954-44AB-4FB4-8857-204CF636FE5B}"/>
              </a:ext>
            </a:extLst>
          </p:cNvPr>
          <p:cNvSpPr/>
          <p:nvPr/>
        </p:nvSpPr>
        <p:spPr>
          <a:xfrm rot="8865374">
            <a:off x="2887813" y="1725753"/>
            <a:ext cx="3774224" cy="5072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285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18454" y="49127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SG" sz="13800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A0743D6-5E53-40AF-8F38-BF9998FA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12" y="0"/>
            <a:ext cx="4594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959AFB-CB2B-4E9B-8900-018F62E3DECD}"/>
              </a:ext>
            </a:extLst>
          </p:cNvPr>
          <p:cNvSpPr txBox="1"/>
          <p:nvPr/>
        </p:nvSpPr>
        <p:spPr>
          <a:xfrm>
            <a:off x="1045028" y="4451038"/>
            <a:ext cx="3709797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sarong</a:t>
            </a:r>
            <a:endParaRPr lang="en-SG" sz="5400" b="1" dirty="0">
              <a:solidFill>
                <a:srgbClr val="FFC0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6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093" y="200713"/>
            <a:ext cx="11685813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D226"/>
                </a:solidFill>
                <a:latin typeface="Arial Black" panose="020B0A04020102020204" pitchFamily="34" charset="0"/>
              </a:rPr>
              <a:t> 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B37"/>
                </a:solidFill>
                <a:latin typeface="Arial Black" panose="020B0A04020102020204" pitchFamily="34" charset="0"/>
              </a:rPr>
              <a:t>Of course we would not dare classify ourselves or compare ourselves with those who rate themselves so highly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B3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B94B-5CA2-4711-9F98-292A67E03877}"/>
              </a:ext>
            </a:extLst>
          </p:cNvPr>
          <p:cNvSpPr txBox="1"/>
          <p:nvPr/>
        </p:nvSpPr>
        <p:spPr>
          <a:xfrm>
            <a:off x="8218714" y="5709913"/>
            <a:ext cx="3575956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Cor 10:12</a:t>
            </a:r>
          </a:p>
        </p:txBody>
      </p:sp>
    </p:spTree>
    <p:extLst>
      <p:ext uri="{BB962C8B-B14F-4D97-AF65-F5344CB8AC3E}">
        <p14:creationId xmlns:p14="http://schemas.microsoft.com/office/powerpoint/2010/main" val="271198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093" y="82849"/>
            <a:ext cx="11685813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D226"/>
                </a:solidFill>
                <a:latin typeface="Arial Black" panose="020B0A04020102020204" pitchFamily="34" charset="0"/>
              </a:rPr>
              <a:t> </a:t>
            </a:r>
            <a:r>
              <a:rPr lang="en-GB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8D5A6"/>
                </a:solidFill>
                <a:latin typeface="Arial Black" panose="020B0A04020102020204" pitchFamily="34" charset="0"/>
              </a:rPr>
              <a:t>You shall not covet your </a:t>
            </a:r>
            <a:r>
              <a:rPr lang="en-GB" sz="5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8D5A6"/>
                </a:solidFill>
                <a:latin typeface="Arial Black" panose="020B0A04020102020204" pitchFamily="34" charset="0"/>
              </a:rPr>
              <a:t>neighbor's</a:t>
            </a:r>
            <a:r>
              <a:rPr lang="en-GB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8D5A6"/>
                </a:solidFill>
                <a:latin typeface="Arial Black" panose="020B0A04020102020204" pitchFamily="34" charset="0"/>
              </a:rPr>
              <a:t> house; you shall not covet your </a:t>
            </a:r>
            <a:r>
              <a:rPr lang="en-GB" sz="5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8D5A6"/>
                </a:solidFill>
                <a:latin typeface="Arial Black" panose="020B0A04020102020204" pitchFamily="34" charset="0"/>
              </a:rPr>
              <a:t>neighbor's</a:t>
            </a:r>
            <a:r>
              <a:rPr lang="en-GB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8D5A6"/>
                </a:solidFill>
                <a:latin typeface="Arial Black" panose="020B0A04020102020204" pitchFamily="34" charset="0"/>
              </a:rPr>
              <a:t> wife, or his male servant, or his female servant, or his ox, or his donkey, or anything that is your </a:t>
            </a:r>
            <a:r>
              <a:rPr lang="en-GB" sz="5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8D5A6"/>
                </a:solidFill>
                <a:latin typeface="Arial Black" panose="020B0A04020102020204" pitchFamily="34" charset="0"/>
              </a:rPr>
              <a:t>neighbor's</a:t>
            </a:r>
            <a:endParaRPr lang="en-GB" sz="5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8D5A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B94B-5CA2-4711-9F98-292A67E03877}"/>
              </a:ext>
            </a:extLst>
          </p:cNvPr>
          <p:cNvSpPr txBox="1"/>
          <p:nvPr/>
        </p:nvSpPr>
        <p:spPr>
          <a:xfrm>
            <a:off x="8836478" y="5709913"/>
            <a:ext cx="2958192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 20:17</a:t>
            </a:r>
          </a:p>
        </p:txBody>
      </p:sp>
    </p:spTree>
    <p:extLst>
      <p:ext uri="{BB962C8B-B14F-4D97-AF65-F5344CB8AC3E}">
        <p14:creationId xmlns:p14="http://schemas.microsoft.com/office/powerpoint/2010/main" val="260238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02C471-F59B-42E8-84FB-45A2E71C4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4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093" y="82849"/>
            <a:ext cx="11685813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D226"/>
                </a:solidFill>
                <a:latin typeface="Arial Black" panose="020B0A04020102020204" pitchFamily="34" charset="0"/>
              </a:rPr>
              <a:t> </a:t>
            </a: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Take care, and be on your guard against all covetousness, for one's life does not consist in the abundance of his possessions</a:t>
            </a:r>
            <a:endParaRPr lang="en-GB" sz="5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B94B-5CA2-4711-9F98-292A67E03877}"/>
              </a:ext>
            </a:extLst>
          </p:cNvPr>
          <p:cNvSpPr txBox="1"/>
          <p:nvPr/>
        </p:nvSpPr>
        <p:spPr>
          <a:xfrm>
            <a:off x="8860970" y="5736771"/>
            <a:ext cx="2933699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Lk 12:15</a:t>
            </a:r>
          </a:p>
        </p:txBody>
      </p:sp>
    </p:spTree>
    <p:extLst>
      <p:ext uri="{BB962C8B-B14F-4D97-AF65-F5344CB8AC3E}">
        <p14:creationId xmlns:p14="http://schemas.microsoft.com/office/powerpoint/2010/main" val="402917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E078B-55DA-4E5A-9247-6C346BCE5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5" y="1088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CDC00E-63B3-4A1C-9D3F-FAACE23A81A5}"/>
              </a:ext>
            </a:extLst>
          </p:cNvPr>
          <p:cNvSpPr txBox="1"/>
          <p:nvPr/>
        </p:nvSpPr>
        <p:spPr>
          <a:xfrm>
            <a:off x="272142" y="315686"/>
            <a:ext cx="6117772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Parable of the rich fool</a:t>
            </a:r>
          </a:p>
        </p:txBody>
      </p:sp>
    </p:spTree>
    <p:extLst>
      <p:ext uri="{BB962C8B-B14F-4D97-AF65-F5344CB8AC3E}">
        <p14:creationId xmlns:p14="http://schemas.microsoft.com/office/powerpoint/2010/main" val="415398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093" y="82849"/>
            <a:ext cx="11685813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D226"/>
                </a:solidFill>
                <a:latin typeface="Arial Black" panose="020B0A04020102020204" pitchFamily="34" charset="0"/>
              </a:rPr>
              <a:t> </a:t>
            </a:r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E697"/>
                </a:solidFill>
                <a:latin typeface="Arial Black" panose="020B0A04020102020204" pitchFamily="34" charset="0"/>
              </a:rPr>
              <a:t>For the love of money is the root of all evil: which while some coveted after, they have erred from the faith, and pierced themselves through with many sorrows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E69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B94B-5CA2-4711-9F98-292A67E03877}"/>
              </a:ext>
            </a:extLst>
          </p:cNvPr>
          <p:cNvSpPr txBox="1"/>
          <p:nvPr/>
        </p:nvSpPr>
        <p:spPr>
          <a:xfrm>
            <a:off x="8836478" y="5709913"/>
            <a:ext cx="2958192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Tim 6:10</a:t>
            </a:r>
          </a:p>
        </p:txBody>
      </p:sp>
    </p:spTree>
    <p:extLst>
      <p:ext uri="{BB962C8B-B14F-4D97-AF65-F5344CB8AC3E}">
        <p14:creationId xmlns:p14="http://schemas.microsoft.com/office/powerpoint/2010/main" val="9647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6103C-A316-493E-BBF8-530EB39E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" y="0"/>
            <a:ext cx="10461171" cy="685387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07568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SG" sz="138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930C9-F35B-4CDC-945B-E3E493B4221A}"/>
              </a:ext>
            </a:extLst>
          </p:cNvPr>
          <p:cNvSpPr txBox="1"/>
          <p:nvPr/>
        </p:nvSpPr>
        <p:spPr>
          <a:xfrm>
            <a:off x="1034143" y="193871"/>
            <a:ext cx="3467101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kebab</a:t>
            </a:r>
            <a:endParaRPr lang="en-SG" sz="6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0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D77640-8EFD-4734-A16D-C800114B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07568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SG" sz="138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930C9-F35B-4CDC-945B-E3E493B4221A}"/>
              </a:ext>
            </a:extLst>
          </p:cNvPr>
          <p:cNvSpPr txBox="1"/>
          <p:nvPr/>
        </p:nvSpPr>
        <p:spPr>
          <a:xfrm>
            <a:off x="1034143" y="193871"/>
            <a:ext cx="3467101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satay</a:t>
            </a:r>
            <a:endParaRPr lang="en-SG" sz="6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5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093" y="200713"/>
            <a:ext cx="1168581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D226"/>
                </a:solidFill>
                <a:latin typeface="Arial Black" panose="020B0A04020102020204" pitchFamily="34" charset="0"/>
              </a:rPr>
              <a:t> </a:t>
            </a:r>
            <a:r>
              <a:rPr lang="en-GB" sz="5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FF5A1"/>
                </a:solidFill>
                <a:latin typeface="Arial Black" panose="020B0A04020102020204" pitchFamily="34" charset="0"/>
              </a:rPr>
              <a:t>Put to death therefore what is earthly in you: sexual immorality, impurity, </a:t>
            </a:r>
          </a:p>
          <a:p>
            <a:pPr algn="ctr"/>
            <a:r>
              <a:rPr lang="en-GB" sz="5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FF5A1"/>
                </a:solidFill>
                <a:latin typeface="Arial Black" panose="020B0A04020102020204" pitchFamily="34" charset="0"/>
              </a:rPr>
              <a:t>passion, evil desire, and covetousness, which is idolatry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B94B-5CA2-4711-9F98-292A67E03877}"/>
              </a:ext>
            </a:extLst>
          </p:cNvPr>
          <p:cNvSpPr txBox="1"/>
          <p:nvPr/>
        </p:nvSpPr>
        <p:spPr>
          <a:xfrm>
            <a:off x="8836478" y="5709913"/>
            <a:ext cx="2958192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 3:5</a:t>
            </a:r>
          </a:p>
        </p:txBody>
      </p:sp>
    </p:spTree>
    <p:extLst>
      <p:ext uri="{BB962C8B-B14F-4D97-AF65-F5344CB8AC3E}">
        <p14:creationId xmlns:p14="http://schemas.microsoft.com/office/powerpoint/2010/main" val="1811295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71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 June Tan</dc:creator>
  <cp:lastModifiedBy>Ds June Tan</cp:lastModifiedBy>
  <cp:revision>15</cp:revision>
  <dcterms:created xsi:type="dcterms:W3CDTF">2019-10-17T06:56:15Z</dcterms:created>
  <dcterms:modified xsi:type="dcterms:W3CDTF">2019-10-17T08:45:11Z</dcterms:modified>
</cp:coreProperties>
</file>