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3"/>
  </p:normalViewPr>
  <p:slideViewPr>
    <p:cSldViewPr snapToGrid="0" snapToObjects="1">
      <p:cViewPr varScale="1">
        <p:scale>
          <a:sx n="145" d="100"/>
          <a:sy n="145" d="100"/>
        </p:scale>
        <p:origin x="1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42JHn1--CUi2c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JqKF0Wn4O6P52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KHL3q1nmr_1R8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MU6IbfGo5Eumm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PLy-KmBEDAMBE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62XVQtevcAPN2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9P-0bmyvJ5Fzm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Aym-VV3S-s12F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CjdDtzQVjdcE5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E1xpJ0rcvsRFF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FPb27H4yt-cwv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GaJPHKN4vyxNBllyW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pIt06Qr_p6CgoLtdr7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Macintosh PowerPoint</Application>
  <PresentationFormat>On-screen Show (16:9)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2</cp:revision>
  <dcterms:created xsi:type="dcterms:W3CDTF">2019-09-21T13:00:36Z</dcterms:created>
  <dcterms:modified xsi:type="dcterms:W3CDTF">2019-09-23T09:21:30Z</dcterms:modified>
</cp:coreProperties>
</file>