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9" r:id="rId4"/>
    <p:sldId id="268" r:id="rId5"/>
    <p:sldId id="260" r:id="rId6"/>
    <p:sldId id="270" r:id="rId7"/>
    <p:sldId id="271" r:id="rId8"/>
    <p:sldId id="262" r:id="rId9"/>
    <p:sldId id="263" r:id="rId10"/>
    <p:sldId id="264" r:id="rId11"/>
    <p:sldId id="273" r:id="rId12"/>
    <p:sldId id="275" r:id="rId13"/>
    <p:sldId id="276" r:id="rId14"/>
    <p:sldId id="265" r:id="rId15"/>
    <p:sldId id="26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6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S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p>
            <a:fld id="{BDBD362F-C6ED-45FE-AA73-4627029698E7}" type="datetimeFigureOut">
              <a:rPr lang="en-SG" smtClean="0"/>
              <a:t>15/9/2019</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5C0C5973-FA0E-479D-842F-32A6C3B4E616}" type="slidenum">
              <a:rPr lang="en-SG" smtClean="0"/>
              <a:t>‹#›</a:t>
            </a:fld>
            <a:endParaRPr lang="en-SG"/>
          </a:p>
        </p:txBody>
      </p:sp>
    </p:spTree>
    <p:extLst>
      <p:ext uri="{BB962C8B-B14F-4D97-AF65-F5344CB8AC3E}">
        <p14:creationId xmlns:p14="http://schemas.microsoft.com/office/powerpoint/2010/main" val="1803866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BDBD362F-C6ED-45FE-AA73-4627029698E7}" type="datetimeFigureOut">
              <a:rPr lang="en-SG" smtClean="0"/>
              <a:t>15/9/2019</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5C0C5973-FA0E-479D-842F-32A6C3B4E616}" type="slidenum">
              <a:rPr lang="en-SG" smtClean="0"/>
              <a:t>‹#›</a:t>
            </a:fld>
            <a:endParaRPr lang="en-SG"/>
          </a:p>
        </p:txBody>
      </p:sp>
    </p:spTree>
    <p:extLst>
      <p:ext uri="{BB962C8B-B14F-4D97-AF65-F5344CB8AC3E}">
        <p14:creationId xmlns:p14="http://schemas.microsoft.com/office/powerpoint/2010/main" val="1287034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BDBD362F-C6ED-45FE-AA73-4627029698E7}" type="datetimeFigureOut">
              <a:rPr lang="en-SG" smtClean="0"/>
              <a:t>15/9/2019</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5C0C5973-FA0E-479D-842F-32A6C3B4E616}" type="slidenum">
              <a:rPr lang="en-SG" smtClean="0"/>
              <a:t>‹#›</a:t>
            </a:fld>
            <a:endParaRPr lang="en-SG"/>
          </a:p>
        </p:txBody>
      </p:sp>
    </p:spTree>
    <p:extLst>
      <p:ext uri="{BB962C8B-B14F-4D97-AF65-F5344CB8AC3E}">
        <p14:creationId xmlns:p14="http://schemas.microsoft.com/office/powerpoint/2010/main" val="1301805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BDBD362F-C6ED-45FE-AA73-4627029698E7}" type="datetimeFigureOut">
              <a:rPr lang="en-SG" smtClean="0"/>
              <a:t>15/9/2019</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5C0C5973-FA0E-479D-842F-32A6C3B4E616}" type="slidenum">
              <a:rPr lang="en-SG" smtClean="0"/>
              <a:t>‹#›</a:t>
            </a:fld>
            <a:endParaRPr lang="en-SG"/>
          </a:p>
        </p:txBody>
      </p:sp>
    </p:spTree>
    <p:extLst>
      <p:ext uri="{BB962C8B-B14F-4D97-AF65-F5344CB8AC3E}">
        <p14:creationId xmlns:p14="http://schemas.microsoft.com/office/powerpoint/2010/main" val="2184041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S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DBD362F-C6ED-45FE-AA73-4627029698E7}" type="datetimeFigureOut">
              <a:rPr lang="en-SG" smtClean="0"/>
              <a:t>15/9/2019</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5C0C5973-FA0E-479D-842F-32A6C3B4E616}" type="slidenum">
              <a:rPr lang="en-SG" smtClean="0"/>
              <a:t>‹#›</a:t>
            </a:fld>
            <a:endParaRPr lang="en-SG"/>
          </a:p>
        </p:txBody>
      </p:sp>
    </p:spTree>
    <p:extLst>
      <p:ext uri="{BB962C8B-B14F-4D97-AF65-F5344CB8AC3E}">
        <p14:creationId xmlns:p14="http://schemas.microsoft.com/office/powerpoint/2010/main" val="283186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p>
            <a:fld id="{BDBD362F-C6ED-45FE-AA73-4627029698E7}" type="datetimeFigureOut">
              <a:rPr lang="en-SG" smtClean="0"/>
              <a:t>15/9/2019</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5C0C5973-FA0E-479D-842F-32A6C3B4E616}" type="slidenum">
              <a:rPr lang="en-SG" smtClean="0"/>
              <a:t>‹#›</a:t>
            </a:fld>
            <a:endParaRPr lang="en-SG"/>
          </a:p>
        </p:txBody>
      </p:sp>
    </p:spTree>
    <p:extLst>
      <p:ext uri="{BB962C8B-B14F-4D97-AF65-F5344CB8AC3E}">
        <p14:creationId xmlns:p14="http://schemas.microsoft.com/office/powerpoint/2010/main" val="425364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S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p>
            <a:fld id="{BDBD362F-C6ED-45FE-AA73-4627029698E7}" type="datetimeFigureOut">
              <a:rPr lang="en-SG" smtClean="0"/>
              <a:t>15/9/2019</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5C0C5973-FA0E-479D-842F-32A6C3B4E616}" type="slidenum">
              <a:rPr lang="en-SG" smtClean="0"/>
              <a:t>‹#›</a:t>
            </a:fld>
            <a:endParaRPr lang="en-SG"/>
          </a:p>
        </p:txBody>
      </p:sp>
    </p:spTree>
    <p:extLst>
      <p:ext uri="{BB962C8B-B14F-4D97-AF65-F5344CB8AC3E}">
        <p14:creationId xmlns:p14="http://schemas.microsoft.com/office/powerpoint/2010/main" val="1785303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p>
            <a:fld id="{BDBD362F-C6ED-45FE-AA73-4627029698E7}" type="datetimeFigureOut">
              <a:rPr lang="en-SG" smtClean="0"/>
              <a:t>15/9/2019</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5C0C5973-FA0E-479D-842F-32A6C3B4E616}" type="slidenum">
              <a:rPr lang="en-SG" smtClean="0"/>
              <a:t>‹#›</a:t>
            </a:fld>
            <a:endParaRPr lang="en-SG"/>
          </a:p>
        </p:txBody>
      </p:sp>
    </p:spTree>
    <p:extLst>
      <p:ext uri="{BB962C8B-B14F-4D97-AF65-F5344CB8AC3E}">
        <p14:creationId xmlns:p14="http://schemas.microsoft.com/office/powerpoint/2010/main" val="3846407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BD362F-C6ED-45FE-AA73-4627029698E7}" type="datetimeFigureOut">
              <a:rPr lang="en-SG" smtClean="0"/>
              <a:t>15/9/2019</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5C0C5973-FA0E-479D-842F-32A6C3B4E616}" type="slidenum">
              <a:rPr lang="en-SG" smtClean="0"/>
              <a:t>‹#›</a:t>
            </a:fld>
            <a:endParaRPr lang="en-SG"/>
          </a:p>
        </p:txBody>
      </p:sp>
    </p:spTree>
    <p:extLst>
      <p:ext uri="{BB962C8B-B14F-4D97-AF65-F5344CB8AC3E}">
        <p14:creationId xmlns:p14="http://schemas.microsoft.com/office/powerpoint/2010/main" val="2323649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S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DBD362F-C6ED-45FE-AA73-4627029698E7}" type="datetimeFigureOut">
              <a:rPr lang="en-SG" smtClean="0"/>
              <a:t>15/9/2019</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5C0C5973-FA0E-479D-842F-32A6C3B4E616}" type="slidenum">
              <a:rPr lang="en-SG" smtClean="0"/>
              <a:t>‹#›</a:t>
            </a:fld>
            <a:endParaRPr lang="en-SG"/>
          </a:p>
        </p:txBody>
      </p:sp>
    </p:spTree>
    <p:extLst>
      <p:ext uri="{BB962C8B-B14F-4D97-AF65-F5344CB8AC3E}">
        <p14:creationId xmlns:p14="http://schemas.microsoft.com/office/powerpoint/2010/main" val="4191914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S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DBD362F-C6ED-45FE-AA73-4627029698E7}" type="datetimeFigureOut">
              <a:rPr lang="en-SG" smtClean="0"/>
              <a:t>15/9/2019</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5C0C5973-FA0E-479D-842F-32A6C3B4E616}" type="slidenum">
              <a:rPr lang="en-SG" smtClean="0"/>
              <a:t>‹#›</a:t>
            </a:fld>
            <a:endParaRPr lang="en-SG"/>
          </a:p>
        </p:txBody>
      </p:sp>
    </p:spTree>
    <p:extLst>
      <p:ext uri="{BB962C8B-B14F-4D97-AF65-F5344CB8AC3E}">
        <p14:creationId xmlns:p14="http://schemas.microsoft.com/office/powerpoint/2010/main" val="3014772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S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BD362F-C6ED-45FE-AA73-4627029698E7}" type="datetimeFigureOut">
              <a:rPr lang="en-SG" smtClean="0"/>
              <a:t>15/9/2019</a:t>
            </a:fld>
            <a:endParaRPr lang="en-S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0C5973-FA0E-479D-842F-32A6C3B4E616}" type="slidenum">
              <a:rPr lang="en-SG" smtClean="0"/>
              <a:t>‹#›</a:t>
            </a:fld>
            <a:endParaRPr lang="en-SG"/>
          </a:p>
        </p:txBody>
      </p:sp>
    </p:spTree>
    <p:extLst>
      <p:ext uri="{BB962C8B-B14F-4D97-AF65-F5344CB8AC3E}">
        <p14:creationId xmlns:p14="http://schemas.microsoft.com/office/powerpoint/2010/main" val="4038858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7" y="0"/>
            <a:ext cx="12174473" cy="6830837"/>
          </a:xfrm>
          <a:prstGeom prst="rect">
            <a:avLst/>
          </a:prstGeom>
        </p:spPr>
      </p:pic>
      <p:sp>
        <p:nvSpPr>
          <p:cNvPr id="2" name="Title 1"/>
          <p:cNvSpPr>
            <a:spLocks noGrp="1"/>
          </p:cNvSpPr>
          <p:nvPr>
            <p:ph type="ctrTitle"/>
          </p:nvPr>
        </p:nvSpPr>
        <p:spPr>
          <a:xfrm>
            <a:off x="8763" y="1276241"/>
            <a:ext cx="12192000" cy="1419906"/>
          </a:xfrm>
        </p:spPr>
        <p:txBody>
          <a:bodyPr>
            <a:normAutofit/>
          </a:bodyPr>
          <a:lstStyle/>
          <a:p>
            <a:r>
              <a:rPr lang="en-SG" sz="8000" b="1" dirty="0" smtClean="0">
                <a:ln>
                  <a:solidFill>
                    <a:srgbClr val="FFFF00"/>
                  </a:solidFill>
                </a:ln>
                <a:effectLst>
                  <a:outerShdw blurRad="38100" dist="38100" dir="2700000" algn="tl">
                    <a:srgbClr val="000000">
                      <a:alpha val="43137"/>
                    </a:srgbClr>
                  </a:outerShdw>
                </a:effectLst>
                <a:latin typeface="Franklin Gothic Heavy" panose="020B0903020102020204" pitchFamily="34" charset="0"/>
              </a:rPr>
              <a:t>Time to Rest and More</a:t>
            </a:r>
            <a:endParaRPr lang="en-SG" sz="8000" b="1" dirty="0">
              <a:ln>
                <a:solidFill>
                  <a:srgbClr val="FFFF00"/>
                </a:solidFill>
              </a:ln>
              <a:effectLst>
                <a:outerShdw blurRad="38100" dist="38100" dir="2700000" algn="tl">
                  <a:srgbClr val="000000">
                    <a:alpha val="43137"/>
                  </a:srgbClr>
                </a:outerShdw>
              </a:effectLst>
              <a:latin typeface="Franklin Gothic Heavy" panose="020B0903020102020204" pitchFamily="34" charset="0"/>
            </a:endParaRPr>
          </a:p>
        </p:txBody>
      </p:sp>
    </p:spTree>
    <p:extLst>
      <p:ext uri="{BB962C8B-B14F-4D97-AF65-F5344CB8AC3E}">
        <p14:creationId xmlns:p14="http://schemas.microsoft.com/office/powerpoint/2010/main" val="354058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9798"/>
            <a:ext cx="12192000" cy="658539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265113" indent="-261938" algn="ctr">
              <a:lnSpc>
                <a:spcPct val="107000"/>
              </a:lnSpc>
              <a:spcAft>
                <a:spcPts val="800"/>
              </a:spcAft>
            </a:pPr>
            <a:r>
              <a:rPr lang="en-US" sz="8000" dirty="0">
                <a:effectLst>
                  <a:outerShdw blurRad="38100" dist="38100" dir="2700000" algn="tl">
                    <a:srgbClr val="000000">
                      <a:alpha val="43137"/>
                    </a:srgbClr>
                  </a:outerShdw>
                </a:effectLst>
                <a:latin typeface="Franklin Gothic Heavy" panose="020B0903020102020204" pitchFamily="34" charset="0"/>
                <a:ea typeface="Times New Roman" panose="02020603050405020304" pitchFamily="18" charset="0"/>
                <a:cs typeface="Calibri" panose="020F0502020204030204" pitchFamily="34" charset="0"/>
              </a:rPr>
              <a:t>“For in six days the LORD made heaven and earth, the sea and all that is in them, and </a:t>
            </a:r>
            <a:r>
              <a:rPr lang="en-US" sz="8000" u="sng" dirty="0">
                <a:effectLst>
                  <a:outerShdw blurRad="38100" dist="38100" dir="2700000" algn="tl">
                    <a:srgbClr val="000000">
                      <a:alpha val="43137"/>
                    </a:srgbClr>
                  </a:outerShdw>
                </a:effectLst>
                <a:latin typeface="Franklin Gothic Heavy" panose="020B0903020102020204" pitchFamily="34" charset="0"/>
                <a:ea typeface="Times New Roman" panose="02020603050405020304" pitchFamily="18" charset="0"/>
                <a:cs typeface="Calibri" panose="020F0502020204030204" pitchFamily="34" charset="0"/>
              </a:rPr>
              <a:t>rested</a:t>
            </a:r>
            <a:r>
              <a:rPr lang="en-US" sz="8000" dirty="0">
                <a:effectLst>
                  <a:outerShdw blurRad="38100" dist="38100" dir="2700000" algn="tl">
                    <a:srgbClr val="000000">
                      <a:alpha val="43137"/>
                    </a:srgbClr>
                  </a:outerShdw>
                </a:effectLst>
                <a:latin typeface="Franklin Gothic Heavy" panose="020B0903020102020204" pitchFamily="34" charset="0"/>
                <a:ea typeface="Times New Roman" panose="02020603050405020304" pitchFamily="18" charset="0"/>
                <a:cs typeface="Calibri" panose="020F0502020204030204" pitchFamily="34" charset="0"/>
              </a:rPr>
              <a:t> the seventh day.”   </a:t>
            </a:r>
            <a:endParaRPr lang="en-SG" sz="8000" dirty="0">
              <a:effectLst>
                <a:outerShdw blurRad="38100" dist="38100" dir="2700000" algn="tl">
                  <a:srgbClr val="000000">
                    <a:alpha val="43137"/>
                  </a:srgbClr>
                </a:outerShdw>
              </a:effectLst>
              <a:latin typeface="Franklin Gothic Heavy" panose="020B0903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521619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SG" sz="5400" dirty="0" smtClean="0">
                <a:effectLst>
                  <a:outerShdw blurRad="38100" dist="38100" dir="2700000" algn="tl">
                    <a:srgbClr val="000000">
                      <a:alpha val="43137"/>
                    </a:srgbClr>
                  </a:outerShdw>
                </a:effectLst>
                <a:latin typeface="Franklin Gothic Heavy" panose="020B0903020102020204" pitchFamily="34" charset="0"/>
              </a:rPr>
              <a:t>Physical rest</a:t>
            </a:r>
            <a:endParaRPr lang="en-SG" sz="5400" dirty="0">
              <a:effectLst>
                <a:outerShdw blurRad="38100" dist="38100" dir="2700000" algn="tl">
                  <a:srgbClr val="000000">
                    <a:alpha val="43137"/>
                  </a:srgbClr>
                </a:outerShdw>
              </a:effectLst>
              <a:latin typeface="Franklin Gothic Heavy" panose="020B09030201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2382" y="908487"/>
            <a:ext cx="7395098" cy="5949513"/>
          </a:xfrm>
          <a:prstGeom prst="rect">
            <a:avLst/>
          </a:prstGeom>
        </p:spPr>
      </p:pic>
    </p:spTree>
    <p:extLst>
      <p:ext uri="{BB962C8B-B14F-4D97-AF65-F5344CB8AC3E}">
        <p14:creationId xmlns:p14="http://schemas.microsoft.com/office/powerpoint/2010/main" val="258899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55" y="33614"/>
            <a:ext cx="12192000" cy="92333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SG" sz="5400" dirty="0" smtClean="0">
                <a:effectLst>
                  <a:outerShdw blurRad="38100" dist="38100" dir="2700000" algn="tl">
                    <a:srgbClr val="000000">
                      <a:alpha val="43137"/>
                    </a:srgbClr>
                  </a:outerShdw>
                </a:effectLst>
                <a:latin typeface="Franklin Gothic Heavy" panose="020B0903020102020204" pitchFamily="34" charset="0"/>
              </a:rPr>
              <a:t>Emotional rest</a:t>
            </a:r>
            <a:endParaRPr lang="en-SG" sz="5400" dirty="0">
              <a:effectLst>
                <a:outerShdw blurRad="38100" dist="38100" dir="2700000" algn="tl">
                  <a:srgbClr val="000000">
                    <a:alpha val="43137"/>
                  </a:srgbClr>
                </a:outerShdw>
              </a:effectLst>
              <a:latin typeface="Franklin Gothic Heavy" panose="020B09030201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9208" y="956944"/>
            <a:ext cx="8558073" cy="5894022"/>
          </a:xfrm>
          <a:prstGeom prst="rect">
            <a:avLst/>
          </a:prstGeom>
        </p:spPr>
      </p:pic>
    </p:spTree>
    <p:extLst>
      <p:ext uri="{BB962C8B-B14F-4D97-AF65-F5344CB8AC3E}">
        <p14:creationId xmlns:p14="http://schemas.microsoft.com/office/powerpoint/2010/main" val="176834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12192000" cy="92333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SG" sz="5400" dirty="0" smtClean="0">
                <a:effectLst>
                  <a:outerShdw blurRad="38100" dist="38100" dir="2700000" algn="tl">
                    <a:srgbClr val="000000">
                      <a:alpha val="43137"/>
                    </a:srgbClr>
                  </a:outerShdw>
                </a:effectLst>
                <a:latin typeface="Franklin Gothic Heavy" panose="020B0903020102020204" pitchFamily="34" charset="0"/>
              </a:rPr>
              <a:t>Mental rest</a:t>
            </a:r>
            <a:endParaRPr lang="en-SG" sz="5400" dirty="0">
              <a:effectLst>
                <a:outerShdw blurRad="38100" dist="38100" dir="2700000" algn="tl">
                  <a:srgbClr val="000000">
                    <a:alpha val="43137"/>
                  </a:srgbClr>
                </a:outerShdw>
              </a:effectLst>
              <a:latin typeface="Franklin Gothic Heavy" panose="020B09030201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0843" y="923330"/>
            <a:ext cx="8469297" cy="5905355"/>
          </a:xfrm>
          <a:prstGeom prst="rect">
            <a:avLst/>
          </a:prstGeom>
        </p:spPr>
      </p:pic>
    </p:spTree>
    <p:extLst>
      <p:ext uri="{BB962C8B-B14F-4D97-AF65-F5344CB8AC3E}">
        <p14:creationId xmlns:p14="http://schemas.microsoft.com/office/powerpoint/2010/main" val="21943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750308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174625"/>
            <a:endParaRPr lang="en-US" sz="1050" b="1" dirty="0" smtClean="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174625">
              <a:lnSpc>
                <a:spcPct val="107000"/>
              </a:lnSpc>
              <a:spcBef>
                <a:spcPts val="600"/>
              </a:spcBef>
              <a:spcAft>
                <a:spcPts val="1200"/>
              </a:spcAft>
            </a:pPr>
            <a:r>
              <a:rPr lang="en-US" sz="6000" b="1" dirty="0" smtClean="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In </a:t>
            </a:r>
            <a:r>
              <a:rPr lang="en-US" sz="6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Sabbath rest: </a:t>
            </a:r>
            <a:endParaRPr lang="en-SG" sz="6000" b="1" dirty="0" smtClean="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536575">
              <a:lnSpc>
                <a:spcPct val="107000"/>
              </a:lnSpc>
              <a:spcAft>
                <a:spcPts val="800"/>
              </a:spcAft>
            </a:pPr>
            <a:r>
              <a:rPr lang="en-US" sz="6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We re-order our priorities </a:t>
            </a:r>
            <a:endParaRPr lang="en-SG" sz="6000" b="1" dirty="0" smtClean="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536575">
              <a:lnSpc>
                <a:spcPct val="107000"/>
              </a:lnSpc>
            </a:pPr>
            <a:r>
              <a:rPr lang="en-US" sz="6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God enables us to make choices that reflect His values, so that we become the people He designed us to be</a:t>
            </a:r>
            <a:r>
              <a:rPr lang="en-US" sz="6000" b="1" dirty="0" smtClean="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a:t>
            </a:r>
          </a:p>
          <a:p>
            <a:pPr marL="536575">
              <a:lnSpc>
                <a:spcPct val="107000"/>
              </a:lnSpc>
              <a:spcAft>
                <a:spcPts val="1800"/>
              </a:spcAft>
            </a:pPr>
            <a:endParaRPr lang="en-SG" sz="60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3989939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20040" y="524112"/>
            <a:ext cx="11663970" cy="5855449"/>
          </a:xfrm>
          <a:prstGeom prst="rect">
            <a:avLst/>
          </a:prstGeom>
          <a:noFill/>
        </p:spPr>
        <p:txBody>
          <a:bodyPr wrap="square" rtlCol="0">
            <a:spAutoFit/>
          </a:bodyPr>
          <a:lstStyle/>
          <a:p>
            <a:pPr marL="87313">
              <a:lnSpc>
                <a:spcPct val="107000"/>
              </a:lnSpc>
              <a:spcAft>
                <a:spcPts val="800"/>
              </a:spcAft>
            </a:pPr>
            <a:r>
              <a:rPr lang="en-US" sz="5000" b="1"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cs typeface="Calibri" panose="020F0502020204030204" pitchFamily="34" charset="0"/>
              </a:rPr>
              <a:t>We are not enslaved to time but as we embrace time we squander less of it on the accumulation of material things and bring eternal values into all the days of our work (adapted from Marva Dawn).  </a:t>
            </a:r>
            <a:endParaRPr lang="en-SG" sz="5000" b="1" dirty="0">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537168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97146" y="-36013"/>
            <a:ext cx="3986734" cy="6894013"/>
          </a:xfrm>
        </p:spPr>
      </p:pic>
    </p:spTree>
    <p:extLst>
      <p:ext uri="{BB962C8B-B14F-4D97-AF65-F5344CB8AC3E}">
        <p14:creationId xmlns:p14="http://schemas.microsoft.com/office/powerpoint/2010/main" val="279562838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5511"/>
            <a:ext cx="12192000" cy="6858000"/>
          </a:xfrm>
        </p:spPr>
      </p:pic>
    </p:spTree>
    <p:extLst>
      <p:ext uri="{BB962C8B-B14F-4D97-AF65-F5344CB8AC3E}">
        <p14:creationId xmlns:p14="http://schemas.microsoft.com/office/powerpoint/2010/main" val="1561041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51900" y="290894"/>
            <a:ext cx="5157787" cy="823912"/>
          </a:xfrm>
        </p:spPr>
        <p:txBody>
          <a:bodyPr>
            <a:normAutofit/>
          </a:bodyPr>
          <a:lstStyle/>
          <a:p>
            <a:pPr algn="ctr"/>
            <a:r>
              <a:rPr lang="en-US" sz="4400" dirty="0" smtClean="0"/>
              <a:t>Six days of work </a:t>
            </a:r>
            <a:endParaRPr lang="en-US" sz="4400" dirty="0"/>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9781" y="1176749"/>
            <a:ext cx="4782027" cy="4850272"/>
          </a:xfrm>
        </p:spPr>
      </p:pic>
      <p:sp>
        <p:nvSpPr>
          <p:cNvPr id="7" name="Text Placeholder 6"/>
          <p:cNvSpPr>
            <a:spLocks noGrp="1"/>
          </p:cNvSpPr>
          <p:nvPr>
            <p:ph type="body" sz="quarter" idx="3"/>
          </p:nvPr>
        </p:nvSpPr>
        <p:spPr>
          <a:xfrm>
            <a:off x="6181344" y="263843"/>
            <a:ext cx="5183188" cy="823912"/>
          </a:xfrm>
        </p:spPr>
        <p:txBody>
          <a:bodyPr>
            <a:normAutofit/>
          </a:bodyPr>
          <a:lstStyle/>
          <a:p>
            <a:pPr algn="ctr"/>
            <a:r>
              <a:rPr lang="en-US" sz="4400" dirty="0" smtClean="0"/>
              <a:t>One day of rest</a:t>
            </a:r>
            <a:endParaRPr lang="en-US" sz="4400" dirty="0"/>
          </a:p>
        </p:txBody>
      </p:sp>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887847" y="1176750"/>
            <a:ext cx="6149121" cy="4850272"/>
          </a:xfrm>
        </p:spPr>
      </p:pic>
    </p:spTree>
    <p:extLst>
      <p:ext uri="{BB962C8B-B14F-4D97-AF65-F5344CB8AC3E}">
        <p14:creationId xmlns:p14="http://schemas.microsoft.com/office/powerpoint/2010/main" val="162383694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18677" y="816694"/>
            <a:ext cx="6516914" cy="5387822"/>
          </a:xfrm>
          <a:prstGeom prst="rect">
            <a:avLst/>
          </a:prstGeom>
          <a:noFill/>
        </p:spPr>
        <p:txBody>
          <a:bodyPr wrap="square" rtlCol="0">
            <a:spAutoFit/>
          </a:bodyPr>
          <a:lstStyle/>
          <a:p>
            <a:pPr algn="ctr">
              <a:lnSpc>
                <a:spcPct val="107000"/>
              </a:lnSpc>
              <a:spcAft>
                <a:spcPts val="800"/>
              </a:spcAft>
            </a:pPr>
            <a:r>
              <a:rPr lang="en-US" sz="54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“A day of cessation for religious reasons, a day designed to interrupt the normal activity of work.” (John Durham)</a:t>
            </a:r>
            <a:endParaRPr lang="en-SG" sz="5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16279" y="0"/>
            <a:ext cx="5639839" cy="6858000"/>
          </a:xfrm>
          <a:prstGeom prst="rect">
            <a:avLst/>
          </a:prstGeom>
        </p:spPr>
      </p:pic>
    </p:spTree>
    <p:extLst>
      <p:ext uri="{BB962C8B-B14F-4D97-AF65-F5344CB8AC3E}">
        <p14:creationId xmlns:p14="http://schemas.microsoft.com/office/powerpoint/2010/main" val="326570349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99821" y="763480"/>
            <a:ext cx="9374820" cy="1015663"/>
          </a:xfrm>
          <a:prstGeom prst="rect">
            <a:avLst/>
          </a:prstGeom>
        </p:spPr>
        <p:txBody>
          <a:bodyPr wrap="square">
            <a:spAutoFit/>
          </a:bodyPr>
          <a:lstStyle/>
          <a:p>
            <a:r>
              <a:rPr lang="en-US" sz="6000" b="1" dirty="0" smtClean="0">
                <a:ln w="3175">
                  <a:noFill/>
                </a:ln>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endParaRPr lang="en-US" sz="6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2901102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43" y="-124288"/>
            <a:ext cx="12428738" cy="7164280"/>
          </a:xfrm>
          <a:prstGeom prst="rect">
            <a:avLst/>
          </a:prstGeom>
        </p:spPr>
      </p:pic>
    </p:spTree>
    <p:extLst>
      <p:ext uri="{BB962C8B-B14F-4D97-AF65-F5344CB8AC3E}">
        <p14:creationId xmlns:p14="http://schemas.microsoft.com/office/powerpoint/2010/main" val="2210039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2313"/>
          <a:stretch/>
        </p:blipFill>
        <p:spPr>
          <a:xfrm>
            <a:off x="0" y="3008"/>
            <a:ext cx="12192000" cy="6858000"/>
          </a:xfrm>
          <a:prstGeom prst="rect">
            <a:avLst/>
          </a:prstGeom>
        </p:spPr>
      </p:pic>
      <p:sp>
        <p:nvSpPr>
          <p:cNvPr id="2" name="TextBox 1"/>
          <p:cNvSpPr txBox="1"/>
          <p:nvPr/>
        </p:nvSpPr>
        <p:spPr>
          <a:xfrm>
            <a:off x="580571" y="1683657"/>
            <a:ext cx="11335657" cy="2862322"/>
          </a:xfrm>
          <a:prstGeom prst="rect">
            <a:avLst/>
          </a:prstGeom>
          <a:noFill/>
        </p:spPr>
        <p:txBody>
          <a:bodyPr wrap="square" rtlCol="0">
            <a:spAutoFit/>
          </a:bodyPr>
          <a:lstStyle/>
          <a:p>
            <a:r>
              <a:rPr lang="en-US" sz="6000" b="1" dirty="0">
                <a:ln>
                  <a:solidFill>
                    <a:srgbClr val="00B0F0"/>
                  </a:solidFill>
                </a:ln>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Six day you shall labor, and do all your work, but the seventh day is a</a:t>
            </a:r>
            <a:r>
              <a:rPr lang="en-US" sz="6000" b="1" u="sng" dirty="0">
                <a:ln>
                  <a:solidFill>
                    <a:srgbClr val="00B0F0"/>
                  </a:solidFill>
                </a:ln>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Sabbath to the LORD</a:t>
            </a:r>
            <a:r>
              <a:rPr lang="en-US" sz="6000" b="1" dirty="0">
                <a:ln>
                  <a:solidFill>
                    <a:srgbClr val="00B0F0"/>
                  </a:solidFill>
                </a:ln>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your God.</a:t>
            </a:r>
            <a:endParaRPr lang="en-SG" sz="6000" b="1" dirty="0">
              <a:ln>
                <a:solidFill>
                  <a:srgbClr val="00B0F0"/>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312203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12303125" cy="6858000"/>
          </a:xfrm>
          <a:prstGeom prst="rect">
            <a:avLst/>
          </a:prstGeom>
        </p:spPr>
      </p:pic>
      <p:sp>
        <p:nvSpPr>
          <p:cNvPr id="4" name="TextBox 3"/>
          <p:cNvSpPr txBox="1"/>
          <p:nvPr/>
        </p:nvSpPr>
        <p:spPr>
          <a:xfrm>
            <a:off x="1252728" y="838325"/>
            <a:ext cx="3991483" cy="501675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630238" indent="-265113" algn="ctr"/>
            <a:r>
              <a:rPr lang="en-SG" sz="4000" b="1" dirty="0" smtClean="0">
                <a:solidFill>
                  <a:schemeClr val="tx1"/>
                </a:solidFill>
                <a:effectLst>
                  <a:outerShdw blurRad="38100" dist="38100" dir="2700000" algn="tl">
                    <a:srgbClr val="000000">
                      <a:alpha val="43137"/>
                    </a:srgbClr>
                  </a:outerShdw>
                </a:effectLst>
              </a:rPr>
              <a:t>Love God only</a:t>
            </a:r>
          </a:p>
          <a:p>
            <a:pPr marL="265113" indent="-265113" algn="ctr"/>
            <a:r>
              <a:rPr lang="en-SG" sz="4000" b="1" dirty="0" smtClean="0">
                <a:solidFill>
                  <a:schemeClr val="tx1"/>
                </a:solidFill>
                <a:effectLst>
                  <a:outerShdw blurRad="38100" dist="38100" dir="2700000" algn="tl">
                    <a:srgbClr val="000000">
                      <a:alpha val="43137"/>
                    </a:srgbClr>
                  </a:outerShdw>
                </a:effectLst>
              </a:rPr>
              <a:t>No idols</a:t>
            </a:r>
          </a:p>
          <a:p>
            <a:pPr marL="265113" indent="-265113" algn="ctr"/>
            <a:r>
              <a:rPr lang="en-SG" sz="4000" b="1" dirty="0" smtClean="0">
                <a:solidFill>
                  <a:schemeClr val="tx1"/>
                </a:solidFill>
                <a:effectLst>
                  <a:outerShdw blurRad="38100" dist="38100" dir="2700000" algn="tl">
                    <a:srgbClr val="000000">
                      <a:alpha val="43137"/>
                    </a:srgbClr>
                  </a:outerShdw>
                </a:effectLst>
              </a:rPr>
              <a:t>Don’t abuse God’s Name</a:t>
            </a:r>
          </a:p>
          <a:p>
            <a:pPr marL="265113" indent="-265113" algn="ctr"/>
            <a:r>
              <a:rPr lang="en-SG" sz="4000" b="1" dirty="0" smtClean="0">
                <a:ln w="12700">
                  <a:solidFill>
                    <a:srgbClr val="FFC000"/>
                  </a:solidFill>
                  <a:prstDash val="solid"/>
                </a:ln>
                <a:solidFill>
                  <a:srgbClr val="FF0000"/>
                </a:solidFill>
                <a:effectLst>
                  <a:outerShdw dist="38100" dir="2640000" algn="bl" rotWithShape="0">
                    <a:schemeClr val="tx2">
                      <a:lumMod val="75000"/>
                    </a:schemeClr>
                  </a:outerShdw>
                </a:effectLst>
              </a:rPr>
              <a:t>Keep the Sabbath Holy</a:t>
            </a:r>
          </a:p>
          <a:p>
            <a:pPr marL="265113" indent="-265113" algn="ctr"/>
            <a:r>
              <a:rPr lang="en-SG" sz="4000" b="1" dirty="0" smtClean="0">
                <a:solidFill>
                  <a:schemeClr val="tx1"/>
                </a:solidFill>
                <a:effectLst>
                  <a:outerShdw blurRad="38100" dist="38100" dir="2700000" algn="tl">
                    <a:srgbClr val="000000">
                      <a:alpha val="43137"/>
                    </a:srgbClr>
                  </a:outerShdw>
                </a:effectLst>
              </a:rPr>
              <a:t>Honour your father &amp; mother</a:t>
            </a:r>
          </a:p>
        </p:txBody>
      </p:sp>
      <p:sp>
        <p:nvSpPr>
          <p:cNvPr id="6" name="TextBox 5"/>
          <p:cNvSpPr txBox="1"/>
          <p:nvPr/>
        </p:nvSpPr>
        <p:spPr>
          <a:xfrm>
            <a:off x="7123176" y="1307592"/>
            <a:ext cx="3959352" cy="4401205"/>
          </a:xfrm>
          <a:prstGeom prst="rect">
            <a:avLst/>
          </a:prstGeom>
          <a:noFill/>
        </p:spPr>
        <p:txBody>
          <a:bodyPr wrap="square" rtlCol="0">
            <a:spAutoFit/>
          </a:bodyPr>
          <a:lstStyle/>
          <a:p>
            <a:pPr lvl="0" algn="ctr"/>
            <a:r>
              <a:rPr lang="en-SG" sz="4000" b="1" dirty="0">
                <a:solidFill>
                  <a:prstClr val="black"/>
                </a:solidFill>
                <a:effectLst>
                  <a:outerShdw blurRad="38100" dist="38100" dir="2700000" algn="tl">
                    <a:srgbClr val="000000">
                      <a:alpha val="43137"/>
                    </a:srgbClr>
                  </a:outerShdw>
                </a:effectLst>
              </a:rPr>
              <a:t>Do not murder</a:t>
            </a:r>
          </a:p>
          <a:p>
            <a:pPr lvl="0" algn="ctr"/>
            <a:r>
              <a:rPr lang="en-SG" sz="4000" b="1" dirty="0">
                <a:solidFill>
                  <a:prstClr val="black"/>
                </a:solidFill>
                <a:effectLst>
                  <a:outerShdw blurRad="38100" dist="38100" dir="2700000" algn="tl">
                    <a:srgbClr val="000000">
                      <a:alpha val="43137"/>
                    </a:srgbClr>
                  </a:outerShdw>
                </a:effectLst>
              </a:rPr>
              <a:t>Do not commit adultery</a:t>
            </a:r>
          </a:p>
          <a:p>
            <a:pPr lvl="0" algn="ctr"/>
            <a:r>
              <a:rPr lang="en-SG" sz="4000" b="1" dirty="0">
                <a:solidFill>
                  <a:prstClr val="black"/>
                </a:solidFill>
                <a:effectLst>
                  <a:outerShdw blurRad="38100" dist="38100" dir="2700000" algn="tl">
                    <a:srgbClr val="000000">
                      <a:alpha val="43137"/>
                    </a:srgbClr>
                  </a:outerShdw>
                </a:effectLst>
              </a:rPr>
              <a:t>Do not steal</a:t>
            </a:r>
          </a:p>
          <a:p>
            <a:pPr lvl="0" algn="ctr"/>
            <a:r>
              <a:rPr lang="en-SG" sz="4000" b="1" dirty="0">
                <a:solidFill>
                  <a:prstClr val="black"/>
                </a:solidFill>
                <a:effectLst>
                  <a:outerShdw blurRad="38100" dist="38100" dir="2700000" algn="tl">
                    <a:srgbClr val="000000">
                      <a:alpha val="43137"/>
                    </a:srgbClr>
                  </a:outerShdw>
                </a:effectLst>
              </a:rPr>
              <a:t>Do not bear false witness</a:t>
            </a:r>
          </a:p>
          <a:p>
            <a:pPr marL="357188" lvl="0" indent="-357188" algn="ctr"/>
            <a:r>
              <a:rPr lang="en-SG" sz="4000" b="1" dirty="0">
                <a:solidFill>
                  <a:prstClr val="black"/>
                </a:solidFill>
                <a:effectLst>
                  <a:outerShdw blurRad="38100" dist="38100" dir="2700000" algn="tl">
                    <a:srgbClr val="000000">
                      <a:alpha val="43137"/>
                    </a:srgbClr>
                  </a:outerShdw>
                </a:effectLst>
              </a:rPr>
              <a:t>Do not covet.</a:t>
            </a:r>
          </a:p>
        </p:txBody>
      </p:sp>
    </p:spTree>
    <p:extLst>
      <p:ext uri="{BB962C8B-B14F-4D97-AF65-F5344CB8AC3E}">
        <p14:creationId xmlns:p14="http://schemas.microsoft.com/office/powerpoint/2010/main" val="173616787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TotalTime>
  <Words>203</Words>
  <Application>Microsoft Office PowerPoint</Application>
  <PresentationFormat>Custom</PresentationFormat>
  <Paragraphs>25</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Time to Rest and More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to Rest and More</dc:title>
  <dc:creator>HP</dc:creator>
  <cp:lastModifiedBy>Wednesday HC MIDDAY Sevrice</cp:lastModifiedBy>
  <cp:revision>29</cp:revision>
  <dcterms:created xsi:type="dcterms:W3CDTF">2019-09-06T06:02:06Z</dcterms:created>
  <dcterms:modified xsi:type="dcterms:W3CDTF">2019-09-14T22:10:29Z</dcterms:modified>
</cp:coreProperties>
</file>