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34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kngKwirKh5KLCk1G1k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knj6Y9Gez4mt_jNZVt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kpQ6uIR6NSXDK8LHTY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kpQowDj1lmV6imByYY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knj6c_3cn3rH4TNXv1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knj6a4mZgflPk3BDnz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knj6VHcZOnDnx-9dXG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kngqIKhchCEnlrjBcL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kniEmDD7Zz4M_5ibqD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knj54u5I0Iu_b5lcRB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knj6-R4WiF9z_ZPDdO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knj69fE0jHXcuXJnmB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knj6GZuvNp5Q9kJtWi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knj6MGP58N7JLLkj3l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knj6SPqM5a9dcKYlPo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Macintosh PowerPoint</Application>
  <PresentationFormat>On-screen Show (16:9)</PresentationFormat>
  <Paragraphs>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Office User</cp:lastModifiedBy>
  <cp:revision>1</cp:revision>
  <dcterms:created xsi:type="dcterms:W3CDTF">2019-07-27T22:01:56Z</dcterms:created>
  <dcterms:modified xsi:type="dcterms:W3CDTF">2019-07-27T22:02:32Z</dcterms:modified>
</cp:coreProperties>
</file>