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87" r:id="rId5"/>
    <p:sldId id="260" r:id="rId6"/>
    <p:sldId id="261" r:id="rId7"/>
    <p:sldId id="263" r:id="rId8"/>
    <p:sldId id="262" r:id="rId9"/>
    <p:sldId id="265" r:id="rId10"/>
    <p:sldId id="288" r:id="rId11"/>
    <p:sldId id="289" r:id="rId12"/>
    <p:sldId id="264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 varScale="1">
        <p:scale>
          <a:sx n="102" d="100"/>
          <a:sy n="102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8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56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0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a3pli9pMSy0CnmPv0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B21B02-7A43-D84F-B479-E0E2B8E653EF}"/>
              </a:ext>
            </a:extLst>
          </p:cNvPr>
          <p:cNvSpPr txBox="1"/>
          <p:nvPr/>
        </p:nvSpPr>
        <p:spPr>
          <a:xfrm>
            <a:off x="313150" y="3156559"/>
            <a:ext cx="8668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I appeal to you therefore, brothers, by the mercies of God, to present your bodies as a living sacrifice, holy and acceptable to God, which is your spiritual worship. </a:t>
            </a:r>
            <a:r>
              <a:rPr lang="en-SG" sz="2800" i="1" dirty="0">
                <a:solidFill>
                  <a:schemeClr val="bg1"/>
                </a:solidFill>
              </a:rPr>
              <a:t>St Paul in Romans 12:1</a:t>
            </a:r>
          </a:p>
        </p:txBody>
      </p:sp>
    </p:spTree>
    <p:extLst>
      <p:ext uri="{BB962C8B-B14F-4D97-AF65-F5344CB8AC3E}">
        <p14:creationId xmlns:p14="http://schemas.microsoft.com/office/powerpoint/2010/main" val="33335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B21B02-7A43-D84F-B479-E0E2B8E653EF}"/>
              </a:ext>
            </a:extLst>
          </p:cNvPr>
          <p:cNvSpPr txBox="1"/>
          <p:nvPr/>
        </p:nvSpPr>
        <p:spPr>
          <a:xfrm>
            <a:off x="438410" y="3497981"/>
            <a:ext cx="85302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bg1"/>
                </a:solidFill>
              </a:rPr>
              <a:t>Do not be conformed to this world, but be </a:t>
            </a:r>
            <a:r>
              <a:rPr lang="en-SG" sz="3200" u="sng" dirty="0">
                <a:solidFill>
                  <a:schemeClr val="bg1"/>
                </a:solidFill>
              </a:rPr>
              <a:t>transformed</a:t>
            </a:r>
            <a:r>
              <a:rPr lang="en-SG" sz="3200" dirty="0">
                <a:solidFill>
                  <a:schemeClr val="bg1"/>
                </a:solidFill>
              </a:rPr>
              <a:t>…</a:t>
            </a:r>
          </a:p>
          <a:p>
            <a:r>
              <a:rPr lang="en-SG" sz="2800" i="1" dirty="0">
                <a:solidFill>
                  <a:schemeClr val="bg1"/>
                </a:solidFill>
              </a:rPr>
              <a:t>St Paul in Romans 12:2</a:t>
            </a:r>
          </a:p>
        </p:txBody>
      </p:sp>
    </p:spTree>
    <p:extLst>
      <p:ext uri="{BB962C8B-B14F-4D97-AF65-F5344CB8AC3E}">
        <p14:creationId xmlns:p14="http://schemas.microsoft.com/office/powerpoint/2010/main" val="244008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EC2F6E-A93E-1046-8DBB-19C43E38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8PGnxBRJbmpXuWJ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WtvRh5ssDVSSTBL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6029495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"/>
            <a:ext cx="9140724" cy="5145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296" y="2561255"/>
            <a:ext cx="451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halkduster"/>
                <a:cs typeface="Chalkduster"/>
              </a:rPr>
              <a:t>Can a child draw a bad picture?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296" y="318078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Truly, I say to you, whoever does not receive the kingdom of God like a child shall not enter it.” </a:t>
            </a:r>
          </a:p>
          <a:p>
            <a:r>
              <a:rPr lang="en-GB" dirty="0"/>
              <a:t>Mark 10:15 </a:t>
            </a:r>
          </a:p>
        </p:txBody>
      </p:sp>
    </p:spTree>
    <p:extLst>
      <p:ext uri="{BB962C8B-B14F-4D97-AF65-F5344CB8AC3E}">
        <p14:creationId xmlns:p14="http://schemas.microsoft.com/office/powerpoint/2010/main" val="33150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XqnDKD4lmZ_SWEl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8Pa9XaS_zqqoEPS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B21B02-7A43-D84F-B479-E0E2B8E653EF}"/>
              </a:ext>
            </a:extLst>
          </p:cNvPr>
          <p:cNvSpPr txBox="1"/>
          <p:nvPr/>
        </p:nvSpPr>
        <p:spPr>
          <a:xfrm>
            <a:off x="212944" y="3832964"/>
            <a:ext cx="84770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Oh Give thanks to the Lord for He is good, </a:t>
            </a:r>
          </a:p>
          <a:p>
            <a:r>
              <a:rPr lang="en-US" sz="3400" dirty="0">
                <a:solidFill>
                  <a:schemeClr val="bg1"/>
                </a:solidFill>
              </a:rPr>
              <a:t>for His steadfast love endures forever…</a:t>
            </a:r>
          </a:p>
        </p:txBody>
      </p:sp>
    </p:spTree>
    <p:extLst>
      <p:ext uri="{BB962C8B-B14F-4D97-AF65-F5344CB8AC3E}">
        <p14:creationId xmlns:p14="http://schemas.microsoft.com/office/powerpoint/2010/main" val="108251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_2BJFk9ssPEFmJ0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B21B02-7A43-D84F-B479-E0E2B8E653EF}"/>
              </a:ext>
            </a:extLst>
          </p:cNvPr>
          <p:cNvSpPr txBox="1"/>
          <p:nvPr/>
        </p:nvSpPr>
        <p:spPr>
          <a:xfrm>
            <a:off x="112734" y="3695178"/>
            <a:ext cx="886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The stone that the builders rejected has become the cornerstone. This is the Lord's doing; it is </a:t>
            </a:r>
            <a:r>
              <a:rPr lang="en-SG" sz="2800" dirty="0" err="1">
                <a:solidFill>
                  <a:schemeClr val="bg1"/>
                </a:solidFill>
              </a:rPr>
              <a:t>marvelous</a:t>
            </a:r>
            <a:r>
              <a:rPr lang="en-SG" sz="2800" dirty="0">
                <a:solidFill>
                  <a:schemeClr val="bg1"/>
                </a:solidFill>
              </a:rPr>
              <a:t> in our eyes. </a:t>
            </a:r>
            <a:r>
              <a:rPr lang="en-SG" sz="2400" dirty="0">
                <a:solidFill>
                  <a:schemeClr val="bg1"/>
                </a:solidFill>
              </a:rPr>
              <a:t>Psalm 118:22,23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8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128</Words>
  <Application>Microsoft Macintosh PowerPoint</Application>
  <PresentationFormat>On-screen Show (16:9)</PresentationFormat>
  <Paragraphs>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Chalkduster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6</cp:revision>
  <dcterms:created xsi:type="dcterms:W3CDTF">2019-04-13T05:53:18Z</dcterms:created>
  <dcterms:modified xsi:type="dcterms:W3CDTF">2019-04-13T20:57:07Z</dcterms:modified>
</cp:coreProperties>
</file>