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62" r:id="rId2"/>
    <p:sldId id="270" r:id="rId3"/>
    <p:sldId id="257" r:id="rId4"/>
    <p:sldId id="263" r:id="rId5"/>
    <p:sldId id="264" r:id="rId6"/>
    <p:sldId id="267" r:id="rId7"/>
    <p:sldId id="265" r:id="rId8"/>
    <p:sldId id="266" r:id="rId9"/>
    <p:sldId id="268" r:id="rId10"/>
    <p:sldId id="269" r:id="rId11"/>
    <p:sldId id="271" r:id="rId12"/>
    <p:sldId id="272" r:id="rId13"/>
    <p:sldId id="26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43"/>
  </p:normalViewPr>
  <p:slideViewPr>
    <p:cSldViewPr snapToGrid="0" snapToObjects="1">
      <p:cViewPr varScale="1">
        <p:scale>
          <a:sx n="77" d="100"/>
          <a:sy n="77" d="100"/>
        </p:scale>
        <p:origin x="240" y="4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05C65D-7FE8-7E42-AACE-B80DC0143FFD}" type="datetimeFigureOut">
              <a:rPr lang="en-US" smtClean="0"/>
              <a:t>3/3/2019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3B0727-3033-E647-B482-1251CA7BE306}" type="slidenum">
              <a:rPr lang="en-US" smtClean="0"/>
              <a:t>‹#›</a:t>
            </a:fld>
            <a:endParaRPr lang="en-US"/>
          </a:p>
        </p:txBody>
      </p:sp>
    </p:spTree>
    <p:extLst>
      <p:ext uri="{BB962C8B-B14F-4D97-AF65-F5344CB8AC3E}">
        <p14:creationId xmlns:p14="http://schemas.microsoft.com/office/powerpoint/2010/main" val="32816357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169C2F-8AFA-7B4A-B651-E8BD2B21562C}" type="slidenum">
              <a:rPr lang="en-US" smtClean="0"/>
              <a:pPr/>
              <a:t>1</a:t>
            </a:fld>
            <a:endParaRPr lang="en-US"/>
          </a:p>
        </p:txBody>
      </p:sp>
    </p:spTree>
    <p:extLst>
      <p:ext uri="{BB962C8B-B14F-4D97-AF65-F5344CB8AC3E}">
        <p14:creationId xmlns:p14="http://schemas.microsoft.com/office/powerpoint/2010/main" val="26718797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11</a:t>
            </a:fld>
            <a:endParaRPr lang="en-US"/>
          </a:p>
        </p:txBody>
      </p:sp>
    </p:spTree>
    <p:extLst>
      <p:ext uri="{BB962C8B-B14F-4D97-AF65-F5344CB8AC3E}">
        <p14:creationId xmlns:p14="http://schemas.microsoft.com/office/powerpoint/2010/main" val="24671891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12</a:t>
            </a:fld>
            <a:endParaRPr lang="en-US"/>
          </a:p>
        </p:txBody>
      </p:sp>
    </p:spTree>
    <p:extLst>
      <p:ext uri="{BB962C8B-B14F-4D97-AF65-F5344CB8AC3E}">
        <p14:creationId xmlns:p14="http://schemas.microsoft.com/office/powerpoint/2010/main" val="33712987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0DCF5E7-AC51-124D-83FB-CFC24635780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2F9C9BE2-81A5-B046-A981-09EBEE97967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59E5258A-D3A1-5045-8831-9C76EF78CAD6}"/>
              </a:ext>
            </a:extLst>
          </p:cNvPr>
          <p:cNvSpPr>
            <a:spLocks noGrp="1"/>
          </p:cNvSpPr>
          <p:nvPr>
            <p:ph type="dt" sz="half" idx="10"/>
          </p:nvPr>
        </p:nvSpPr>
        <p:spPr/>
        <p:txBody>
          <a:bodyPr/>
          <a:lstStyle/>
          <a:p>
            <a:fld id="{BD2AD6AB-4BA1-D44D-9D0C-C4AC6A9C5A7C}" type="datetimeFigureOut">
              <a:rPr lang="en-US" smtClean="0"/>
              <a:t>3/3/2019</a:t>
            </a:fld>
            <a:endParaRPr lang="en-US"/>
          </a:p>
        </p:txBody>
      </p:sp>
      <p:sp>
        <p:nvSpPr>
          <p:cNvPr id="5" name="Footer Placeholder 4">
            <a:extLst>
              <a:ext uri="{FF2B5EF4-FFF2-40B4-BE49-F238E27FC236}">
                <a16:creationId xmlns:a16="http://schemas.microsoft.com/office/drawing/2014/main" xmlns="" id="{0D6D5E90-E4C1-6248-9D21-4FC0D71290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6D96B4EC-127F-3C48-B47E-700B9B7DC94C}"/>
              </a:ext>
            </a:extLst>
          </p:cNvPr>
          <p:cNvSpPr>
            <a:spLocks noGrp="1"/>
          </p:cNvSpPr>
          <p:nvPr>
            <p:ph type="sldNum" sz="quarter" idx="12"/>
          </p:nvPr>
        </p:nvSpPr>
        <p:spPr/>
        <p:txBody>
          <a:bodyPr/>
          <a:lstStyle/>
          <a:p>
            <a:fld id="{FF5AECF2-BB22-4544-9BCB-36AD25F1FEC3}" type="slidenum">
              <a:rPr lang="en-US" smtClean="0"/>
              <a:t>‹#›</a:t>
            </a:fld>
            <a:endParaRPr lang="en-US"/>
          </a:p>
        </p:txBody>
      </p:sp>
    </p:spTree>
    <p:extLst>
      <p:ext uri="{BB962C8B-B14F-4D97-AF65-F5344CB8AC3E}">
        <p14:creationId xmlns:p14="http://schemas.microsoft.com/office/powerpoint/2010/main" val="31768149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4042340-5E8E-0E40-B1EE-EADD07E9082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F4D8415D-FDE2-1B4D-A068-ED99166D7DB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354B9A4-B83C-A544-B487-06360C3549E8}"/>
              </a:ext>
            </a:extLst>
          </p:cNvPr>
          <p:cNvSpPr>
            <a:spLocks noGrp="1"/>
          </p:cNvSpPr>
          <p:nvPr>
            <p:ph type="dt" sz="half" idx="10"/>
          </p:nvPr>
        </p:nvSpPr>
        <p:spPr/>
        <p:txBody>
          <a:bodyPr/>
          <a:lstStyle/>
          <a:p>
            <a:fld id="{BD2AD6AB-4BA1-D44D-9D0C-C4AC6A9C5A7C}" type="datetimeFigureOut">
              <a:rPr lang="en-US" smtClean="0"/>
              <a:t>3/3/2019</a:t>
            </a:fld>
            <a:endParaRPr lang="en-US"/>
          </a:p>
        </p:txBody>
      </p:sp>
      <p:sp>
        <p:nvSpPr>
          <p:cNvPr id="5" name="Footer Placeholder 4">
            <a:extLst>
              <a:ext uri="{FF2B5EF4-FFF2-40B4-BE49-F238E27FC236}">
                <a16:creationId xmlns:a16="http://schemas.microsoft.com/office/drawing/2014/main" xmlns="" id="{CD75A8BF-62EB-0C48-90B6-39EDDAC417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F4640D2-247A-B54D-817E-BA11C9F6318F}"/>
              </a:ext>
            </a:extLst>
          </p:cNvPr>
          <p:cNvSpPr>
            <a:spLocks noGrp="1"/>
          </p:cNvSpPr>
          <p:nvPr>
            <p:ph type="sldNum" sz="quarter" idx="12"/>
          </p:nvPr>
        </p:nvSpPr>
        <p:spPr/>
        <p:txBody>
          <a:bodyPr/>
          <a:lstStyle/>
          <a:p>
            <a:fld id="{FF5AECF2-BB22-4544-9BCB-36AD25F1FEC3}" type="slidenum">
              <a:rPr lang="en-US" smtClean="0"/>
              <a:t>‹#›</a:t>
            </a:fld>
            <a:endParaRPr lang="en-US"/>
          </a:p>
        </p:txBody>
      </p:sp>
    </p:spTree>
    <p:extLst>
      <p:ext uri="{BB962C8B-B14F-4D97-AF65-F5344CB8AC3E}">
        <p14:creationId xmlns:p14="http://schemas.microsoft.com/office/powerpoint/2010/main" val="23504251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5649F38D-1D54-6D49-81E0-A67241ED97D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B3129B32-33CE-AB44-B393-F2E314E2CA9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B9AD5E4-A524-5646-976A-859F0332C108}"/>
              </a:ext>
            </a:extLst>
          </p:cNvPr>
          <p:cNvSpPr>
            <a:spLocks noGrp="1"/>
          </p:cNvSpPr>
          <p:nvPr>
            <p:ph type="dt" sz="half" idx="10"/>
          </p:nvPr>
        </p:nvSpPr>
        <p:spPr/>
        <p:txBody>
          <a:bodyPr/>
          <a:lstStyle/>
          <a:p>
            <a:fld id="{BD2AD6AB-4BA1-D44D-9D0C-C4AC6A9C5A7C}" type="datetimeFigureOut">
              <a:rPr lang="en-US" smtClean="0"/>
              <a:t>3/3/2019</a:t>
            </a:fld>
            <a:endParaRPr lang="en-US"/>
          </a:p>
        </p:txBody>
      </p:sp>
      <p:sp>
        <p:nvSpPr>
          <p:cNvPr id="5" name="Footer Placeholder 4">
            <a:extLst>
              <a:ext uri="{FF2B5EF4-FFF2-40B4-BE49-F238E27FC236}">
                <a16:creationId xmlns:a16="http://schemas.microsoft.com/office/drawing/2014/main" xmlns="" id="{A4A5855C-EDA6-8443-916A-65528D46AA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6C83C2A-ECAF-F443-AA0D-1C847533C1FB}"/>
              </a:ext>
            </a:extLst>
          </p:cNvPr>
          <p:cNvSpPr>
            <a:spLocks noGrp="1"/>
          </p:cNvSpPr>
          <p:nvPr>
            <p:ph type="sldNum" sz="quarter" idx="12"/>
          </p:nvPr>
        </p:nvSpPr>
        <p:spPr/>
        <p:txBody>
          <a:bodyPr/>
          <a:lstStyle/>
          <a:p>
            <a:fld id="{FF5AECF2-BB22-4544-9BCB-36AD25F1FEC3}" type="slidenum">
              <a:rPr lang="en-US" smtClean="0"/>
              <a:t>‹#›</a:t>
            </a:fld>
            <a:endParaRPr lang="en-US"/>
          </a:p>
        </p:txBody>
      </p:sp>
    </p:spTree>
    <p:extLst>
      <p:ext uri="{BB962C8B-B14F-4D97-AF65-F5344CB8AC3E}">
        <p14:creationId xmlns:p14="http://schemas.microsoft.com/office/powerpoint/2010/main" val="37675490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9ED2B36-68F8-2A47-91A3-C3BE2E05B36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99C2530D-F7E6-D14A-9F27-B1CC2A23988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DA3EC1F-37B1-DF45-8259-5A017287678C}"/>
              </a:ext>
            </a:extLst>
          </p:cNvPr>
          <p:cNvSpPr>
            <a:spLocks noGrp="1"/>
          </p:cNvSpPr>
          <p:nvPr>
            <p:ph type="dt" sz="half" idx="10"/>
          </p:nvPr>
        </p:nvSpPr>
        <p:spPr/>
        <p:txBody>
          <a:bodyPr/>
          <a:lstStyle/>
          <a:p>
            <a:fld id="{BD2AD6AB-4BA1-D44D-9D0C-C4AC6A9C5A7C}" type="datetimeFigureOut">
              <a:rPr lang="en-US" smtClean="0"/>
              <a:t>3/3/2019</a:t>
            </a:fld>
            <a:endParaRPr lang="en-US"/>
          </a:p>
        </p:txBody>
      </p:sp>
      <p:sp>
        <p:nvSpPr>
          <p:cNvPr id="5" name="Footer Placeholder 4">
            <a:extLst>
              <a:ext uri="{FF2B5EF4-FFF2-40B4-BE49-F238E27FC236}">
                <a16:creationId xmlns:a16="http://schemas.microsoft.com/office/drawing/2014/main" xmlns="" id="{49AD2E09-8EEB-F944-B20C-539D6C0938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1366563-62BC-4343-BA18-023FB44FF322}"/>
              </a:ext>
            </a:extLst>
          </p:cNvPr>
          <p:cNvSpPr>
            <a:spLocks noGrp="1"/>
          </p:cNvSpPr>
          <p:nvPr>
            <p:ph type="sldNum" sz="quarter" idx="12"/>
          </p:nvPr>
        </p:nvSpPr>
        <p:spPr/>
        <p:txBody>
          <a:bodyPr/>
          <a:lstStyle/>
          <a:p>
            <a:fld id="{FF5AECF2-BB22-4544-9BCB-36AD25F1FEC3}" type="slidenum">
              <a:rPr lang="en-US" smtClean="0"/>
              <a:t>‹#›</a:t>
            </a:fld>
            <a:endParaRPr lang="en-US"/>
          </a:p>
        </p:txBody>
      </p:sp>
    </p:spTree>
    <p:extLst>
      <p:ext uri="{BB962C8B-B14F-4D97-AF65-F5344CB8AC3E}">
        <p14:creationId xmlns:p14="http://schemas.microsoft.com/office/powerpoint/2010/main" val="4592198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A51155C-C3A8-3D43-AEA0-947465F77E6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D0523734-0097-C145-B265-6A6C8D1A07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9FF2CAE2-4081-8746-9C48-571D282BB5A7}"/>
              </a:ext>
            </a:extLst>
          </p:cNvPr>
          <p:cNvSpPr>
            <a:spLocks noGrp="1"/>
          </p:cNvSpPr>
          <p:nvPr>
            <p:ph type="dt" sz="half" idx="10"/>
          </p:nvPr>
        </p:nvSpPr>
        <p:spPr/>
        <p:txBody>
          <a:bodyPr/>
          <a:lstStyle/>
          <a:p>
            <a:fld id="{BD2AD6AB-4BA1-D44D-9D0C-C4AC6A9C5A7C}" type="datetimeFigureOut">
              <a:rPr lang="en-US" smtClean="0"/>
              <a:t>3/3/2019</a:t>
            </a:fld>
            <a:endParaRPr lang="en-US"/>
          </a:p>
        </p:txBody>
      </p:sp>
      <p:sp>
        <p:nvSpPr>
          <p:cNvPr id="5" name="Footer Placeholder 4">
            <a:extLst>
              <a:ext uri="{FF2B5EF4-FFF2-40B4-BE49-F238E27FC236}">
                <a16:creationId xmlns:a16="http://schemas.microsoft.com/office/drawing/2014/main" xmlns="" id="{DDF11D9A-A98E-054F-83C3-AEBF3D17D1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CA441E48-07EF-FF45-955A-C91966B49426}"/>
              </a:ext>
            </a:extLst>
          </p:cNvPr>
          <p:cNvSpPr>
            <a:spLocks noGrp="1"/>
          </p:cNvSpPr>
          <p:nvPr>
            <p:ph type="sldNum" sz="quarter" idx="12"/>
          </p:nvPr>
        </p:nvSpPr>
        <p:spPr/>
        <p:txBody>
          <a:bodyPr/>
          <a:lstStyle/>
          <a:p>
            <a:fld id="{FF5AECF2-BB22-4544-9BCB-36AD25F1FEC3}" type="slidenum">
              <a:rPr lang="en-US" smtClean="0"/>
              <a:t>‹#›</a:t>
            </a:fld>
            <a:endParaRPr lang="en-US"/>
          </a:p>
        </p:txBody>
      </p:sp>
    </p:spTree>
    <p:extLst>
      <p:ext uri="{BB962C8B-B14F-4D97-AF65-F5344CB8AC3E}">
        <p14:creationId xmlns:p14="http://schemas.microsoft.com/office/powerpoint/2010/main" val="31381541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CB96DF-CCB4-C54F-ABEC-1419821CF90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96CDC640-A57E-C24E-A597-9D8766B3534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F6C9BD26-F54B-AC49-9729-B604C737E46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BE7561C1-097F-4B4B-91D9-276A5B5F57DB}"/>
              </a:ext>
            </a:extLst>
          </p:cNvPr>
          <p:cNvSpPr>
            <a:spLocks noGrp="1"/>
          </p:cNvSpPr>
          <p:nvPr>
            <p:ph type="dt" sz="half" idx="10"/>
          </p:nvPr>
        </p:nvSpPr>
        <p:spPr/>
        <p:txBody>
          <a:bodyPr/>
          <a:lstStyle/>
          <a:p>
            <a:fld id="{BD2AD6AB-4BA1-D44D-9D0C-C4AC6A9C5A7C}" type="datetimeFigureOut">
              <a:rPr lang="en-US" smtClean="0"/>
              <a:t>3/3/2019</a:t>
            </a:fld>
            <a:endParaRPr lang="en-US"/>
          </a:p>
        </p:txBody>
      </p:sp>
      <p:sp>
        <p:nvSpPr>
          <p:cNvPr id="6" name="Footer Placeholder 5">
            <a:extLst>
              <a:ext uri="{FF2B5EF4-FFF2-40B4-BE49-F238E27FC236}">
                <a16:creationId xmlns:a16="http://schemas.microsoft.com/office/drawing/2014/main" xmlns="" id="{35E6E765-3144-5647-8F28-90E10113FC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7D17C6CB-C48D-7341-AC72-961A946E1C64}"/>
              </a:ext>
            </a:extLst>
          </p:cNvPr>
          <p:cNvSpPr>
            <a:spLocks noGrp="1"/>
          </p:cNvSpPr>
          <p:nvPr>
            <p:ph type="sldNum" sz="quarter" idx="12"/>
          </p:nvPr>
        </p:nvSpPr>
        <p:spPr/>
        <p:txBody>
          <a:bodyPr/>
          <a:lstStyle/>
          <a:p>
            <a:fld id="{FF5AECF2-BB22-4544-9BCB-36AD25F1FEC3}" type="slidenum">
              <a:rPr lang="en-US" smtClean="0"/>
              <a:t>‹#›</a:t>
            </a:fld>
            <a:endParaRPr lang="en-US"/>
          </a:p>
        </p:txBody>
      </p:sp>
    </p:spTree>
    <p:extLst>
      <p:ext uri="{BB962C8B-B14F-4D97-AF65-F5344CB8AC3E}">
        <p14:creationId xmlns:p14="http://schemas.microsoft.com/office/powerpoint/2010/main" val="34526539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06AFC49-636D-B54A-96E3-4BE4F6F8851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28A80F26-ED4F-9341-A45F-753BB86CBE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03022644-33BA-244E-B35C-08B515284A0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0ACB9AEF-7C8B-F64D-BD77-B33EE81FCE7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7A31BF42-7AAB-7147-8AF6-8692730BE76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0B81FFAB-B8DE-3B45-92AF-E4126BCED5F7}"/>
              </a:ext>
            </a:extLst>
          </p:cNvPr>
          <p:cNvSpPr>
            <a:spLocks noGrp="1"/>
          </p:cNvSpPr>
          <p:nvPr>
            <p:ph type="dt" sz="half" idx="10"/>
          </p:nvPr>
        </p:nvSpPr>
        <p:spPr/>
        <p:txBody>
          <a:bodyPr/>
          <a:lstStyle/>
          <a:p>
            <a:fld id="{BD2AD6AB-4BA1-D44D-9D0C-C4AC6A9C5A7C}" type="datetimeFigureOut">
              <a:rPr lang="en-US" smtClean="0"/>
              <a:t>3/3/2019</a:t>
            </a:fld>
            <a:endParaRPr lang="en-US"/>
          </a:p>
        </p:txBody>
      </p:sp>
      <p:sp>
        <p:nvSpPr>
          <p:cNvPr id="8" name="Footer Placeholder 7">
            <a:extLst>
              <a:ext uri="{FF2B5EF4-FFF2-40B4-BE49-F238E27FC236}">
                <a16:creationId xmlns:a16="http://schemas.microsoft.com/office/drawing/2014/main" xmlns="" id="{2E2DD97C-7AD8-7241-98F1-170ACEC150D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0A83E57E-E034-3440-BC7B-EDBA20B4A1B4}"/>
              </a:ext>
            </a:extLst>
          </p:cNvPr>
          <p:cNvSpPr>
            <a:spLocks noGrp="1"/>
          </p:cNvSpPr>
          <p:nvPr>
            <p:ph type="sldNum" sz="quarter" idx="12"/>
          </p:nvPr>
        </p:nvSpPr>
        <p:spPr/>
        <p:txBody>
          <a:bodyPr/>
          <a:lstStyle/>
          <a:p>
            <a:fld id="{FF5AECF2-BB22-4544-9BCB-36AD25F1FEC3}" type="slidenum">
              <a:rPr lang="en-US" smtClean="0"/>
              <a:t>‹#›</a:t>
            </a:fld>
            <a:endParaRPr lang="en-US"/>
          </a:p>
        </p:txBody>
      </p:sp>
    </p:spTree>
    <p:extLst>
      <p:ext uri="{BB962C8B-B14F-4D97-AF65-F5344CB8AC3E}">
        <p14:creationId xmlns:p14="http://schemas.microsoft.com/office/powerpoint/2010/main" val="3935788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506EC1F-D6CA-6B4E-B33E-19B58A2D937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8F1CB500-FD92-CE43-B28A-045ABC8026B0}"/>
              </a:ext>
            </a:extLst>
          </p:cNvPr>
          <p:cNvSpPr>
            <a:spLocks noGrp="1"/>
          </p:cNvSpPr>
          <p:nvPr>
            <p:ph type="dt" sz="half" idx="10"/>
          </p:nvPr>
        </p:nvSpPr>
        <p:spPr/>
        <p:txBody>
          <a:bodyPr/>
          <a:lstStyle/>
          <a:p>
            <a:fld id="{BD2AD6AB-4BA1-D44D-9D0C-C4AC6A9C5A7C}" type="datetimeFigureOut">
              <a:rPr lang="en-US" smtClean="0"/>
              <a:t>3/3/2019</a:t>
            </a:fld>
            <a:endParaRPr lang="en-US"/>
          </a:p>
        </p:txBody>
      </p:sp>
      <p:sp>
        <p:nvSpPr>
          <p:cNvPr id="4" name="Footer Placeholder 3">
            <a:extLst>
              <a:ext uri="{FF2B5EF4-FFF2-40B4-BE49-F238E27FC236}">
                <a16:creationId xmlns:a16="http://schemas.microsoft.com/office/drawing/2014/main" xmlns="" id="{9D91672E-1FE0-0940-9473-9EFC6BCEB2E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568E8C1B-4B55-D548-9382-A0789F447081}"/>
              </a:ext>
            </a:extLst>
          </p:cNvPr>
          <p:cNvSpPr>
            <a:spLocks noGrp="1"/>
          </p:cNvSpPr>
          <p:nvPr>
            <p:ph type="sldNum" sz="quarter" idx="12"/>
          </p:nvPr>
        </p:nvSpPr>
        <p:spPr/>
        <p:txBody>
          <a:bodyPr/>
          <a:lstStyle/>
          <a:p>
            <a:fld id="{FF5AECF2-BB22-4544-9BCB-36AD25F1FEC3}" type="slidenum">
              <a:rPr lang="en-US" smtClean="0"/>
              <a:t>‹#›</a:t>
            </a:fld>
            <a:endParaRPr lang="en-US"/>
          </a:p>
        </p:txBody>
      </p:sp>
    </p:spTree>
    <p:extLst>
      <p:ext uri="{BB962C8B-B14F-4D97-AF65-F5344CB8AC3E}">
        <p14:creationId xmlns:p14="http://schemas.microsoft.com/office/powerpoint/2010/main" val="1187077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AA0FB7C3-8E23-4743-9AA3-05C82F7BEF95}"/>
              </a:ext>
            </a:extLst>
          </p:cNvPr>
          <p:cNvSpPr>
            <a:spLocks noGrp="1"/>
          </p:cNvSpPr>
          <p:nvPr>
            <p:ph type="dt" sz="half" idx="10"/>
          </p:nvPr>
        </p:nvSpPr>
        <p:spPr/>
        <p:txBody>
          <a:bodyPr/>
          <a:lstStyle/>
          <a:p>
            <a:fld id="{BD2AD6AB-4BA1-D44D-9D0C-C4AC6A9C5A7C}" type="datetimeFigureOut">
              <a:rPr lang="en-US" smtClean="0"/>
              <a:t>3/3/2019</a:t>
            </a:fld>
            <a:endParaRPr lang="en-US"/>
          </a:p>
        </p:txBody>
      </p:sp>
      <p:sp>
        <p:nvSpPr>
          <p:cNvPr id="3" name="Footer Placeholder 2">
            <a:extLst>
              <a:ext uri="{FF2B5EF4-FFF2-40B4-BE49-F238E27FC236}">
                <a16:creationId xmlns:a16="http://schemas.microsoft.com/office/drawing/2014/main" xmlns="" id="{B89BB12B-C25F-F04E-896E-5442CA5EA47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468382BD-0449-BD49-9764-9A69183724F5}"/>
              </a:ext>
            </a:extLst>
          </p:cNvPr>
          <p:cNvSpPr>
            <a:spLocks noGrp="1"/>
          </p:cNvSpPr>
          <p:nvPr>
            <p:ph type="sldNum" sz="quarter" idx="12"/>
          </p:nvPr>
        </p:nvSpPr>
        <p:spPr/>
        <p:txBody>
          <a:bodyPr/>
          <a:lstStyle/>
          <a:p>
            <a:fld id="{FF5AECF2-BB22-4544-9BCB-36AD25F1FEC3}" type="slidenum">
              <a:rPr lang="en-US" smtClean="0"/>
              <a:t>‹#›</a:t>
            </a:fld>
            <a:endParaRPr lang="en-US"/>
          </a:p>
        </p:txBody>
      </p:sp>
    </p:spTree>
    <p:extLst>
      <p:ext uri="{BB962C8B-B14F-4D97-AF65-F5344CB8AC3E}">
        <p14:creationId xmlns:p14="http://schemas.microsoft.com/office/powerpoint/2010/main" val="14947756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FC7828E-0FAF-CE40-99B4-329581F9C2C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52360BB2-C3B7-414F-8F97-320A638EB3F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FD3390B3-4662-2B46-971C-3F9FF57828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4EB829E4-92F0-C24E-98C0-C5798B09A296}"/>
              </a:ext>
            </a:extLst>
          </p:cNvPr>
          <p:cNvSpPr>
            <a:spLocks noGrp="1"/>
          </p:cNvSpPr>
          <p:nvPr>
            <p:ph type="dt" sz="half" idx="10"/>
          </p:nvPr>
        </p:nvSpPr>
        <p:spPr/>
        <p:txBody>
          <a:bodyPr/>
          <a:lstStyle/>
          <a:p>
            <a:fld id="{BD2AD6AB-4BA1-D44D-9D0C-C4AC6A9C5A7C}" type="datetimeFigureOut">
              <a:rPr lang="en-US" smtClean="0"/>
              <a:t>3/3/2019</a:t>
            </a:fld>
            <a:endParaRPr lang="en-US"/>
          </a:p>
        </p:txBody>
      </p:sp>
      <p:sp>
        <p:nvSpPr>
          <p:cNvPr id="6" name="Footer Placeholder 5">
            <a:extLst>
              <a:ext uri="{FF2B5EF4-FFF2-40B4-BE49-F238E27FC236}">
                <a16:creationId xmlns:a16="http://schemas.microsoft.com/office/drawing/2014/main" xmlns="" id="{1D612DED-C975-EF4E-80ED-B29461492CF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30D379FB-7542-7645-8E50-784DFAF708EA}"/>
              </a:ext>
            </a:extLst>
          </p:cNvPr>
          <p:cNvSpPr>
            <a:spLocks noGrp="1"/>
          </p:cNvSpPr>
          <p:nvPr>
            <p:ph type="sldNum" sz="quarter" idx="12"/>
          </p:nvPr>
        </p:nvSpPr>
        <p:spPr/>
        <p:txBody>
          <a:bodyPr/>
          <a:lstStyle/>
          <a:p>
            <a:fld id="{FF5AECF2-BB22-4544-9BCB-36AD25F1FEC3}" type="slidenum">
              <a:rPr lang="en-US" smtClean="0"/>
              <a:t>‹#›</a:t>
            </a:fld>
            <a:endParaRPr lang="en-US"/>
          </a:p>
        </p:txBody>
      </p:sp>
    </p:spTree>
    <p:extLst>
      <p:ext uri="{BB962C8B-B14F-4D97-AF65-F5344CB8AC3E}">
        <p14:creationId xmlns:p14="http://schemas.microsoft.com/office/powerpoint/2010/main" val="12468698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11F41F-3EEC-D749-9A76-5A203B0ACCD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D06A1E00-2F4F-C342-BF00-1262866E960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BEE1A82F-E3E9-1847-B3E4-8EA33AF31D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BB2AE9A3-4575-3549-A068-DF02746B0116}"/>
              </a:ext>
            </a:extLst>
          </p:cNvPr>
          <p:cNvSpPr>
            <a:spLocks noGrp="1"/>
          </p:cNvSpPr>
          <p:nvPr>
            <p:ph type="dt" sz="half" idx="10"/>
          </p:nvPr>
        </p:nvSpPr>
        <p:spPr/>
        <p:txBody>
          <a:bodyPr/>
          <a:lstStyle/>
          <a:p>
            <a:fld id="{BD2AD6AB-4BA1-D44D-9D0C-C4AC6A9C5A7C}" type="datetimeFigureOut">
              <a:rPr lang="en-US" smtClean="0"/>
              <a:t>3/3/2019</a:t>
            </a:fld>
            <a:endParaRPr lang="en-US"/>
          </a:p>
        </p:txBody>
      </p:sp>
      <p:sp>
        <p:nvSpPr>
          <p:cNvPr id="6" name="Footer Placeholder 5">
            <a:extLst>
              <a:ext uri="{FF2B5EF4-FFF2-40B4-BE49-F238E27FC236}">
                <a16:creationId xmlns:a16="http://schemas.microsoft.com/office/drawing/2014/main" xmlns="" id="{80BD7E92-4B75-4D4F-9C9B-778B1511C7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66232984-3097-5741-B987-A084A99A6C7D}"/>
              </a:ext>
            </a:extLst>
          </p:cNvPr>
          <p:cNvSpPr>
            <a:spLocks noGrp="1"/>
          </p:cNvSpPr>
          <p:nvPr>
            <p:ph type="sldNum" sz="quarter" idx="12"/>
          </p:nvPr>
        </p:nvSpPr>
        <p:spPr/>
        <p:txBody>
          <a:bodyPr/>
          <a:lstStyle/>
          <a:p>
            <a:fld id="{FF5AECF2-BB22-4544-9BCB-36AD25F1FEC3}" type="slidenum">
              <a:rPr lang="en-US" smtClean="0"/>
              <a:t>‹#›</a:t>
            </a:fld>
            <a:endParaRPr lang="en-US"/>
          </a:p>
        </p:txBody>
      </p:sp>
    </p:spTree>
    <p:extLst>
      <p:ext uri="{BB962C8B-B14F-4D97-AF65-F5344CB8AC3E}">
        <p14:creationId xmlns:p14="http://schemas.microsoft.com/office/powerpoint/2010/main" val="41340221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23BDDEEA-BDE5-984F-9B18-5C208D3DF81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20CF3362-50F8-E945-B0FB-82320CE4C2F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49BD01D-1989-E347-9704-50E1B20AEE0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2AD6AB-4BA1-D44D-9D0C-C4AC6A9C5A7C}" type="datetimeFigureOut">
              <a:rPr lang="en-US" smtClean="0"/>
              <a:t>3/3/2019</a:t>
            </a:fld>
            <a:endParaRPr lang="en-US"/>
          </a:p>
        </p:txBody>
      </p:sp>
      <p:sp>
        <p:nvSpPr>
          <p:cNvPr id="5" name="Footer Placeholder 4">
            <a:extLst>
              <a:ext uri="{FF2B5EF4-FFF2-40B4-BE49-F238E27FC236}">
                <a16:creationId xmlns:a16="http://schemas.microsoft.com/office/drawing/2014/main" xmlns="" id="{069D18A9-AAE7-F340-A584-121054B5CEB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93F5F9F4-872E-C246-833D-E4182074F18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5AECF2-BB22-4544-9BCB-36AD25F1FEC3}" type="slidenum">
              <a:rPr lang="en-US" smtClean="0"/>
              <a:t>‹#›</a:t>
            </a:fld>
            <a:endParaRPr lang="en-US"/>
          </a:p>
        </p:txBody>
      </p:sp>
    </p:spTree>
    <p:extLst>
      <p:ext uri="{BB962C8B-B14F-4D97-AF65-F5344CB8AC3E}">
        <p14:creationId xmlns:p14="http://schemas.microsoft.com/office/powerpoint/2010/main" val="18901777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356" y="0"/>
            <a:ext cx="12192000" cy="6858000"/>
          </a:xfrm>
          <a:prstGeom prst="rect">
            <a:avLst/>
          </a:prstGeom>
        </p:spPr>
      </p:pic>
      <p:sp>
        <p:nvSpPr>
          <p:cNvPr id="8" name="Rectangle 7"/>
          <p:cNvSpPr/>
          <p:nvPr/>
        </p:nvSpPr>
        <p:spPr>
          <a:xfrm>
            <a:off x="543339" y="4327510"/>
            <a:ext cx="11343861" cy="2246769"/>
          </a:xfrm>
          <a:prstGeom prst="rect">
            <a:avLst/>
          </a:prstGeom>
        </p:spPr>
        <p:txBody>
          <a:bodyPr wrap="square">
            <a:spAutoFit/>
          </a:bodyPr>
          <a:lstStyle/>
          <a:p>
            <a:pPr algn="r" hangingPunct="0"/>
            <a:r>
              <a:rPr lang="en-SG" sz="5400" dirty="0">
                <a:solidFill>
                  <a:schemeClr val="bg1"/>
                </a:solidFill>
                <a:effectLst>
                  <a:outerShdw blurRad="25400" dist="38100" dir="2700000" algn="tl" rotWithShape="0">
                    <a:prstClr val="black">
                      <a:alpha val="38000"/>
                    </a:prstClr>
                  </a:outerShdw>
                </a:effectLst>
                <a:latin typeface="Helvetica Neue Medium" charset="0"/>
                <a:ea typeface="Helvetica Neue Medium" charset="0"/>
                <a:cs typeface="Helvetica Neue Medium" charset="0"/>
              </a:rPr>
              <a:t> Hope of Everlasting Life</a:t>
            </a:r>
            <a:br>
              <a:rPr lang="en-SG" sz="5400" dirty="0">
                <a:solidFill>
                  <a:schemeClr val="bg1"/>
                </a:solidFill>
                <a:effectLst>
                  <a:outerShdw blurRad="25400" dist="38100" dir="2700000" algn="tl" rotWithShape="0">
                    <a:prstClr val="black">
                      <a:alpha val="38000"/>
                    </a:prstClr>
                  </a:outerShdw>
                </a:effectLst>
                <a:latin typeface="Helvetica Neue Medium" charset="0"/>
                <a:ea typeface="Helvetica Neue Medium" charset="0"/>
                <a:cs typeface="Helvetica Neue Medium" charset="0"/>
              </a:rPr>
            </a:br>
            <a:r>
              <a:rPr lang="en-SG" sz="3200" dirty="0">
                <a:solidFill>
                  <a:schemeClr val="bg1"/>
                </a:solidFill>
                <a:effectLst>
                  <a:outerShdw blurRad="25400" dist="38100" dir="2700000" algn="tl" rotWithShape="0">
                    <a:prstClr val="black">
                      <a:alpha val="38000"/>
                    </a:prstClr>
                  </a:outerShdw>
                </a:effectLst>
                <a:latin typeface="Helvetica Neue Medium" charset="0"/>
                <a:ea typeface="Helvetica Neue Medium" charset="0"/>
                <a:cs typeface="Helvetica Neue Medium" charset="0"/>
              </a:rPr>
              <a:t>John 11:17-44, 3rd March 2019</a:t>
            </a:r>
            <a:r>
              <a:rPr lang="en-SG" sz="4400" dirty="0">
                <a:solidFill>
                  <a:schemeClr val="bg1"/>
                </a:solidFill>
                <a:effectLst>
                  <a:outerShdw blurRad="25400" dist="38100" dir="2700000" algn="tl" rotWithShape="0">
                    <a:prstClr val="black">
                      <a:alpha val="38000"/>
                    </a:prstClr>
                  </a:outerShdw>
                </a:effectLst>
                <a:latin typeface="Helvetica Neue Medium" charset="0"/>
                <a:ea typeface="Helvetica Neue Medium" charset="0"/>
                <a:cs typeface="Helvetica Neue Medium" charset="0"/>
              </a:rPr>
              <a:t/>
            </a:r>
            <a:br>
              <a:rPr lang="en-SG" sz="4400" dirty="0">
                <a:solidFill>
                  <a:schemeClr val="bg1"/>
                </a:solidFill>
                <a:effectLst>
                  <a:outerShdw blurRad="25400" dist="38100" dir="2700000" algn="tl" rotWithShape="0">
                    <a:prstClr val="black">
                      <a:alpha val="38000"/>
                    </a:prstClr>
                  </a:outerShdw>
                </a:effectLst>
                <a:latin typeface="Helvetica Neue Medium" charset="0"/>
                <a:ea typeface="Helvetica Neue Medium" charset="0"/>
                <a:cs typeface="Helvetica Neue Medium" charset="0"/>
              </a:rPr>
            </a:br>
            <a:r>
              <a:rPr lang="en-SG" sz="3200" dirty="0">
                <a:solidFill>
                  <a:schemeClr val="bg1"/>
                </a:solidFill>
                <a:effectLst>
                  <a:outerShdw blurRad="25400" dist="38100" dir="2700000" algn="tl" rotWithShape="0">
                    <a:prstClr val="black">
                      <a:alpha val="38000"/>
                    </a:prstClr>
                  </a:outerShdw>
                </a:effectLst>
                <a:latin typeface="Helvetica Neue Medium" charset="0"/>
                <a:ea typeface="Helvetica Neue Medium" charset="0"/>
                <a:cs typeface="Helvetica Neue Medium" charset="0"/>
              </a:rPr>
              <a:t>Sermon Series: Hope for All </a:t>
            </a:r>
            <a:r>
              <a:rPr lang="en-SG" sz="5400" dirty="0">
                <a:solidFill>
                  <a:schemeClr val="bg1"/>
                </a:solidFill>
                <a:effectLst>
                  <a:outerShdw blurRad="25400" dist="38100" dir="2700000" algn="tl" rotWithShape="0">
                    <a:prstClr val="black">
                      <a:alpha val="38000"/>
                    </a:prstClr>
                  </a:outerShdw>
                </a:effectLst>
                <a:latin typeface="Helvetica Neue Medium" charset="0"/>
                <a:ea typeface="Helvetica Neue Medium" charset="0"/>
                <a:cs typeface="Helvetica Neue Medium" charset="0"/>
              </a:rPr>
              <a:t>  </a:t>
            </a:r>
          </a:p>
        </p:txBody>
      </p:sp>
      <p:sp>
        <p:nvSpPr>
          <p:cNvPr id="9" name="Rectangle 8"/>
          <p:cNvSpPr/>
          <p:nvPr/>
        </p:nvSpPr>
        <p:spPr>
          <a:xfrm>
            <a:off x="12103100" y="0"/>
            <a:ext cx="101256"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571" y="0"/>
            <a:ext cx="101256"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 name="Picture 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6003" y="97421"/>
            <a:ext cx="2734795" cy="1933816"/>
          </a:xfrm>
          <a:prstGeom prst="rect">
            <a:avLst/>
          </a:prstGeom>
        </p:spPr>
      </p:pic>
      <p:pic>
        <p:nvPicPr>
          <p:cNvPr id="3" name="Picture 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493875" y="0"/>
            <a:ext cx="2614169" cy="1848519"/>
          </a:xfrm>
          <a:prstGeom prst="rect">
            <a:avLst/>
          </a:prstGeom>
        </p:spPr>
      </p:pic>
      <p:sp>
        <p:nvSpPr>
          <p:cNvPr id="6" name="Rectangle 5">
            <a:extLst>
              <a:ext uri="{FF2B5EF4-FFF2-40B4-BE49-F238E27FC236}">
                <a16:creationId xmlns:a16="http://schemas.microsoft.com/office/drawing/2014/main" xmlns="" id="{5C493236-CBA9-5746-A0EE-C0A79091A7E3}"/>
              </a:ext>
            </a:extLst>
          </p:cNvPr>
          <p:cNvSpPr/>
          <p:nvPr/>
        </p:nvSpPr>
        <p:spPr>
          <a:xfrm>
            <a:off x="1795004" y="1478532"/>
            <a:ext cx="3313040" cy="769441"/>
          </a:xfrm>
          <a:prstGeom prst="rect">
            <a:avLst/>
          </a:prstGeom>
        </p:spPr>
        <p:txBody>
          <a:bodyPr wrap="square">
            <a:spAutoFit/>
          </a:bodyPr>
          <a:lstStyle/>
          <a:p>
            <a:r>
              <a:rPr lang="en-SG" sz="2400" spc="50" dirty="0">
                <a:solidFill>
                  <a:schemeClr val="bg1"/>
                </a:solidFill>
                <a:effectLst>
                  <a:outerShdw blurRad="25400" dist="38100" dir="2700000" algn="tl" rotWithShape="0">
                    <a:prstClr val="black">
                      <a:alpha val="38000"/>
                    </a:prstClr>
                  </a:outerShdw>
                </a:effectLst>
                <a:latin typeface="Helvetica Neue Medium" charset="0"/>
                <a:ea typeface="Helvetica Neue Medium" charset="0"/>
                <a:cs typeface="Helvetica Neue Medium" charset="0"/>
              </a:rPr>
              <a:t>17-19 MAY 2019</a:t>
            </a:r>
          </a:p>
          <a:p>
            <a:r>
              <a:rPr lang="en-SG" sz="2000" dirty="0">
                <a:solidFill>
                  <a:schemeClr val="bg1"/>
                </a:solidFill>
                <a:effectLst>
                  <a:outerShdw blurRad="25400" dist="38100" dir="2700000" algn="tl" rotWithShape="0">
                    <a:prstClr val="black">
                      <a:alpha val="38000"/>
                    </a:prstClr>
                  </a:outerShdw>
                </a:effectLst>
                <a:latin typeface="Helvetica Neue Medium" charset="0"/>
                <a:ea typeface="Helvetica Neue Medium" charset="0"/>
                <a:cs typeface="Helvetica Neue Medium" charset="0"/>
              </a:rPr>
              <a:t>NATIONAL STADIUM</a:t>
            </a:r>
          </a:p>
        </p:txBody>
      </p:sp>
      <p:pic>
        <p:nvPicPr>
          <p:cNvPr id="10" name="Picture 9">
            <a:extLst>
              <a:ext uri="{FF2B5EF4-FFF2-40B4-BE49-F238E27FC236}">
                <a16:creationId xmlns:a16="http://schemas.microsoft.com/office/drawing/2014/main" xmlns="" id="{4A0C84DF-C0DD-9045-BD23-577685F63864}"/>
              </a:ext>
            </a:extLst>
          </p:cNvPr>
          <p:cNvPicPr>
            <a:picLocks noChangeAspect="1"/>
          </p:cNvPicPr>
          <p:nvPr/>
        </p:nvPicPr>
        <p:blipFill>
          <a:blip r:embed="rId6"/>
          <a:stretch>
            <a:fillRect/>
          </a:stretch>
        </p:blipFill>
        <p:spPr>
          <a:xfrm>
            <a:off x="8077200" y="452189"/>
            <a:ext cx="2007096" cy="2635825"/>
          </a:xfrm>
          <a:prstGeom prst="rect">
            <a:avLst/>
          </a:prstGeom>
        </p:spPr>
      </p:pic>
    </p:spTree>
    <p:extLst>
      <p:ext uri="{BB962C8B-B14F-4D97-AF65-F5344CB8AC3E}">
        <p14:creationId xmlns:p14="http://schemas.microsoft.com/office/powerpoint/2010/main" val="39732711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9024FCD-3DD3-1945-A097-58ACB1F2BB76}"/>
              </a:ext>
            </a:extLst>
          </p:cNvPr>
          <p:cNvSpPr>
            <a:spLocks noGrp="1"/>
          </p:cNvSpPr>
          <p:nvPr>
            <p:ph type="title"/>
          </p:nvPr>
        </p:nvSpPr>
        <p:spPr>
          <a:xfrm>
            <a:off x="440266" y="5718703"/>
            <a:ext cx="11870267" cy="1325563"/>
          </a:xfrm>
        </p:spPr>
        <p:txBody>
          <a:bodyPr>
            <a:normAutofit/>
          </a:bodyPr>
          <a:lstStyle/>
          <a:p>
            <a:r>
              <a:rPr lang="en-SG" dirty="0">
                <a:solidFill>
                  <a:schemeClr val="bg1"/>
                </a:solidFill>
              </a:rPr>
              <a:t>“I am the Way the Truth and the Life.” John 14:6</a:t>
            </a:r>
            <a:endParaRPr lang="en-US" dirty="0">
              <a:solidFill>
                <a:schemeClr val="bg1"/>
              </a:solidFill>
            </a:endParaRPr>
          </a:p>
        </p:txBody>
      </p:sp>
    </p:spTree>
    <p:extLst>
      <p:ext uri="{BB962C8B-B14F-4D97-AF65-F5344CB8AC3E}">
        <p14:creationId xmlns:p14="http://schemas.microsoft.com/office/powerpoint/2010/main" val="9886097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descr="/tmp/-LYKBQmhMnQveJWck8_i-HiRes.jpg"/>
          <p:cNvPicPr>
            <a:picLocks noChangeAspect="1"/>
          </p:cNvPicPr>
          <p:nvPr/>
        </p:nvPicPr>
        <p:blipFill>
          <a:blip r:embed="rId3"/>
          <a:srcRect/>
          <a:stretch/>
        </p:blipFill>
        <p:spPr>
          <a:xfrm>
            <a:off x="0" y="0"/>
            <a:ext cx="12192000" cy="6858000"/>
          </a:xfrm>
          <a:prstGeom prst="rect">
            <a:avLst/>
          </a:prstGeom>
        </p:spPr>
      </p:pic>
    </p:spTree>
    <p:extLst>
      <p:ext uri="{BB962C8B-B14F-4D97-AF65-F5344CB8AC3E}">
        <p14:creationId xmlns:p14="http://schemas.microsoft.com/office/powerpoint/2010/main" val="17170327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descr="/tmp/-LYKBfL9IxB0klEI4sC6-HiRes.jpg"/>
          <p:cNvPicPr>
            <a:picLocks noChangeAspect="1"/>
          </p:cNvPicPr>
          <p:nvPr/>
        </p:nvPicPr>
        <p:blipFill>
          <a:blip r:embed="rId3"/>
          <a:srcRect/>
          <a:stretch/>
        </p:blipFill>
        <p:spPr>
          <a:xfrm>
            <a:off x="0" y="0"/>
            <a:ext cx="12192000" cy="6858000"/>
          </a:xfrm>
          <a:prstGeom prst="rect">
            <a:avLst/>
          </a:prstGeom>
        </p:spPr>
      </p:pic>
    </p:spTree>
    <p:extLst>
      <p:ext uri="{BB962C8B-B14F-4D97-AF65-F5344CB8AC3E}">
        <p14:creationId xmlns:p14="http://schemas.microsoft.com/office/powerpoint/2010/main" val="17010790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97D51DA-4CB2-9F46-AB8F-D0FF3564C92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33791E2D-8B34-654B-8352-521DBF63334F}"/>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2536255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2D48668-9634-9542-83B6-970321BBBE87}"/>
              </a:ext>
            </a:extLst>
          </p:cNvPr>
          <p:cNvSpPr>
            <a:spLocks noGrp="1"/>
          </p:cNvSpPr>
          <p:nvPr>
            <p:ph type="title"/>
          </p:nvPr>
        </p:nvSpPr>
        <p:spPr/>
        <p:txBody>
          <a:bodyPr/>
          <a:lstStyle/>
          <a:p>
            <a:endParaRPr lang="en-US"/>
          </a:p>
        </p:txBody>
      </p:sp>
      <p:pic>
        <p:nvPicPr>
          <p:cNvPr id="7" name="Content Placeholder 6">
            <a:extLst>
              <a:ext uri="{FF2B5EF4-FFF2-40B4-BE49-F238E27FC236}">
                <a16:creationId xmlns:a16="http://schemas.microsoft.com/office/drawing/2014/main" xmlns="" id="{4A6546C8-59B3-C04E-A764-A93A402F574C}"/>
              </a:ext>
            </a:extLst>
          </p:cNvPr>
          <p:cNvPicPr>
            <a:picLocks noGrp="1" noChangeAspect="1"/>
          </p:cNvPicPr>
          <p:nvPr>
            <p:ph idx="1"/>
          </p:nvPr>
        </p:nvPicPr>
        <p:blipFill>
          <a:blip r:embed="rId2"/>
          <a:stretch>
            <a:fillRect/>
          </a:stretch>
        </p:blipFill>
        <p:spPr>
          <a:xfrm>
            <a:off x="0" y="0"/>
            <a:ext cx="12192000" cy="6858000"/>
          </a:xfrm>
        </p:spPr>
      </p:pic>
    </p:spTree>
    <p:extLst>
      <p:ext uri="{BB962C8B-B14F-4D97-AF65-F5344CB8AC3E}">
        <p14:creationId xmlns:p14="http://schemas.microsoft.com/office/powerpoint/2010/main" val="31328725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9024FCD-3DD3-1945-A097-58ACB1F2BB76}"/>
              </a:ext>
            </a:extLst>
          </p:cNvPr>
          <p:cNvSpPr>
            <a:spLocks noGrp="1"/>
          </p:cNvSpPr>
          <p:nvPr>
            <p:ph type="title"/>
          </p:nvPr>
        </p:nvSpPr>
        <p:spPr>
          <a:xfrm>
            <a:off x="533400" y="5343525"/>
            <a:ext cx="10515600" cy="1325563"/>
          </a:xfrm>
        </p:spPr>
        <p:txBody>
          <a:bodyPr>
            <a:normAutofit fontScale="90000"/>
          </a:bodyPr>
          <a:lstStyle/>
          <a:p>
            <a:pPr algn="ctr"/>
            <a:r>
              <a:rPr lang="en-SG" sz="7300" dirty="0">
                <a:solidFill>
                  <a:schemeClr val="bg1"/>
                </a:solidFill>
              </a:rPr>
              <a:t>1. </a:t>
            </a:r>
            <a:r>
              <a:rPr lang="en-SG" sz="7300" b="1" dirty="0">
                <a:solidFill>
                  <a:schemeClr val="bg1"/>
                </a:solidFill>
              </a:rPr>
              <a:t>Love and friendship</a:t>
            </a:r>
            <a:r>
              <a:rPr lang="en-SG" b="1" dirty="0">
                <a:solidFill>
                  <a:schemeClr val="bg1"/>
                </a:solidFill>
              </a:rPr>
              <a:t/>
            </a:r>
            <a:br>
              <a:rPr lang="en-SG" b="1" dirty="0">
                <a:solidFill>
                  <a:schemeClr val="bg1"/>
                </a:solidFill>
              </a:rPr>
            </a:br>
            <a:r>
              <a:rPr lang="en-SG" dirty="0">
                <a:solidFill>
                  <a:schemeClr val="bg1"/>
                </a:solidFill>
              </a:rPr>
              <a:t>“Lord, he whom you love is ill.” John 11:3</a:t>
            </a:r>
            <a:endParaRPr lang="en-US" dirty="0">
              <a:solidFill>
                <a:schemeClr val="bg1"/>
              </a:solidFill>
            </a:endParaRPr>
          </a:p>
        </p:txBody>
      </p:sp>
    </p:spTree>
    <p:extLst>
      <p:ext uri="{BB962C8B-B14F-4D97-AF65-F5344CB8AC3E}">
        <p14:creationId xmlns:p14="http://schemas.microsoft.com/office/powerpoint/2010/main" val="230438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9024FCD-3DD3-1945-A097-58ACB1F2BB76}"/>
              </a:ext>
            </a:extLst>
          </p:cNvPr>
          <p:cNvSpPr>
            <a:spLocks noGrp="1"/>
          </p:cNvSpPr>
          <p:nvPr>
            <p:ph type="title"/>
          </p:nvPr>
        </p:nvSpPr>
        <p:spPr>
          <a:xfrm>
            <a:off x="719667" y="5224992"/>
            <a:ext cx="10515600" cy="1325563"/>
          </a:xfrm>
        </p:spPr>
        <p:txBody>
          <a:bodyPr>
            <a:normAutofit fontScale="90000"/>
          </a:bodyPr>
          <a:lstStyle/>
          <a:p>
            <a:pPr algn="ctr"/>
            <a:r>
              <a:rPr lang="en-SG" dirty="0">
                <a:solidFill>
                  <a:schemeClr val="bg1"/>
                </a:solidFill>
              </a:rPr>
              <a:t>And if I go and prepare a place for you, I will come again and will take you to myself, that where I am you may be also. - John 14:3</a:t>
            </a:r>
            <a:endParaRPr lang="en-US" dirty="0">
              <a:solidFill>
                <a:schemeClr val="bg1"/>
              </a:solidFill>
            </a:endParaRPr>
          </a:p>
        </p:txBody>
      </p:sp>
    </p:spTree>
    <p:extLst>
      <p:ext uri="{BB962C8B-B14F-4D97-AF65-F5344CB8AC3E}">
        <p14:creationId xmlns:p14="http://schemas.microsoft.com/office/powerpoint/2010/main" val="7106048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9024FCD-3DD3-1945-A097-58ACB1F2BB76}"/>
              </a:ext>
            </a:extLst>
          </p:cNvPr>
          <p:cNvSpPr>
            <a:spLocks noGrp="1"/>
          </p:cNvSpPr>
          <p:nvPr>
            <p:ph type="title"/>
          </p:nvPr>
        </p:nvSpPr>
        <p:spPr>
          <a:xfrm>
            <a:off x="719667" y="4632325"/>
            <a:ext cx="11082866" cy="1325563"/>
          </a:xfrm>
        </p:spPr>
        <p:txBody>
          <a:bodyPr>
            <a:normAutofit fontScale="90000"/>
          </a:bodyPr>
          <a:lstStyle/>
          <a:p>
            <a:r>
              <a:rPr lang="en-SG" sz="5300" b="1" dirty="0">
                <a:solidFill>
                  <a:schemeClr val="bg1"/>
                </a:solidFill>
              </a:rPr>
              <a:t>2. Grief and Loss</a:t>
            </a:r>
            <a:r>
              <a:rPr lang="en-SG" dirty="0">
                <a:solidFill>
                  <a:schemeClr val="bg1"/>
                </a:solidFill>
              </a:rPr>
              <a:t/>
            </a:r>
            <a:br>
              <a:rPr lang="en-SG" dirty="0">
                <a:solidFill>
                  <a:schemeClr val="bg1"/>
                </a:solidFill>
              </a:rPr>
            </a:br>
            <a:r>
              <a:rPr lang="en-SG" dirty="0">
                <a:solidFill>
                  <a:schemeClr val="bg1"/>
                </a:solidFill>
              </a:rPr>
              <a:t>When Jesus saw her weeping…he was deeply moved in his spirit and greatly troubled. And he said, “Where have you laid him?” They said to him, “Lord, come and see.” Jesus wept.</a:t>
            </a:r>
            <a:endParaRPr lang="en-US" dirty="0">
              <a:solidFill>
                <a:schemeClr val="bg1"/>
              </a:solidFill>
            </a:endParaRPr>
          </a:p>
        </p:txBody>
      </p:sp>
    </p:spTree>
    <p:extLst>
      <p:ext uri="{BB962C8B-B14F-4D97-AF65-F5344CB8AC3E}">
        <p14:creationId xmlns:p14="http://schemas.microsoft.com/office/powerpoint/2010/main" val="10580300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EEB247B-CFCB-B64B-9D8E-8D69DA8E74A4}"/>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xmlns="" id="{BA9BB4FD-C50D-6D42-ADA4-A21A5FDABD67}"/>
              </a:ext>
            </a:extLst>
          </p:cNvPr>
          <p:cNvPicPr>
            <a:picLocks noGrp="1" noChangeAspect="1"/>
          </p:cNvPicPr>
          <p:nvPr>
            <p:ph idx="1"/>
          </p:nvPr>
        </p:nvPicPr>
        <p:blipFill>
          <a:blip r:embed="rId2"/>
          <a:stretch>
            <a:fillRect/>
          </a:stretch>
        </p:blipFill>
        <p:spPr>
          <a:xfrm>
            <a:off x="0" y="0"/>
            <a:ext cx="12192000" cy="6858000"/>
          </a:xfrm>
        </p:spPr>
      </p:pic>
    </p:spTree>
    <p:extLst>
      <p:ext uri="{BB962C8B-B14F-4D97-AF65-F5344CB8AC3E}">
        <p14:creationId xmlns:p14="http://schemas.microsoft.com/office/powerpoint/2010/main" val="24217846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9024FCD-3DD3-1945-A097-58ACB1F2BB76}"/>
              </a:ext>
            </a:extLst>
          </p:cNvPr>
          <p:cNvSpPr>
            <a:spLocks noGrp="1"/>
          </p:cNvSpPr>
          <p:nvPr>
            <p:ph type="title"/>
          </p:nvPr>
        </p:nvSpPr>
        <p:spPr>
          <a:xfrm>
            <a:off x="1109134" y="5532437"/>
            <a:ext cx="11082866" cy="1325563"/>
          </a:xfrm>
        </p:spPr>
        <p:txBody>
          <a:bodyPr>
            <a:normAutofit/>
          </a:bodyPr>
          <a:lstStyle/>
          <a:p>
            <a:r>
              <a:rPr lang="en-SG" dirty="0">
                <a:solidFill>
                  <a:schemeClr val="bg1"/>
                </a:solidFill>
              </a:rPr>
              <a:t>“</a:t>
            </a:r>
            <a:r>
              <a:rPr lang="en-SG" i="1" dirty="0">
                <a:solidFill>
                  <a:schemeClr val="bg1"/>
                </a:solidFill>
              </a:rPr>
              <a:t>See how he loved him</a:t>
            </a:r>
            <a:r>
              <a:rPr lang="en-SG" dirty="0">
                <a:solidFill>
                  <a:schemeClr val="bg1"/>
                </a:solidFill>
              </a:rPr>
              <a:t>.” John 11:36</a:t>
            </a:r>
            <a:endParaRPr lang="en-US" dirty="0">
              <a:solidFill>
                <a:schemeClr val="bg1"/>
              </a:solidFill>
            </a:endParaRPr>
          </a:p>
        </p:txBody>
      </p:sp>
    </p:spTree>
    <p:extLst>
      <p:ext uri="{BB962C8B-B14F-4D97-AF65-F5344CB8AC3E}">
        <p14:creationId xmlns:p14="http://schemas.microsoft.com/office/powerpoint/2010/main" val="19430552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9024FCD-3DD3-1945-A097-58ACB1F2BB76}"/>
              </a:ext>
            </a:extLst>
          </p:cNvPr>
          <p:cNvSpPr>
            <a:spLocks noGrp="1"/>
          </p:cNvSpPr>
          <p:nvPr>
            <p:ph type="title"/>
          </p:nvPr>
        </p:nvSpPr>
        <p:spPr>
          <a:xfrm>
            <a:off x="321733" y="4922837"/>
            <a:ext cx="11870267" cy="1325563"/>
          </a:xfrm>
        </p:spPr>
        <p:txBody>
          <a:bodyPr>
            <a:normAutofit fontScale="90000"/>
          </a:bodyPr>
          <a:lstStyle/>
          <a:p>
            <a:r>
              <a:rPr lang="en-SG" dirty="0">
                <a:solidFill>
                  <a:schemeClr val="bg1"/>
                </a:solidFill>
              </a:rPr>
              <a:t>He will wipe away every tear from their eyes, and death shall be no more, neither shall there be mourning, nor crying, nor pain anymore, for the former things have passed away.” - Rev 21:4 </a:t>
            </a:r>
            <a:endParaRPr lang="en-US" dirty="0">
              <a:solidFill>
                <a:schemeClr val="bg1"/>
              </a:solidFill>
            </a:endParaRPr>
          </a:p>
        </p:txBody>
      </p:sp>
    </p:spTree>
    <p:extLst>
      <p:ext uri="{BB962C8B-B14F-4D97-AF65-F5344CB8AC3E}">
        <p14:creationId xmlns:p14="http://schemas.microsoft.com/office/powerpoint/2010/main" val="39981332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9024FCD-3DD3-1945-A097-58ACB1F2BB76}"/>
              </a:ext>
            </a:extLst>
          </p:cNvPr>
          <p:cNvSpPr>
            <a:spLocks noGrp="1"/>
          </p:cNvSpPr>
          <p:nvPr>
            <p:ph type="title"/>
          </p:nvPr>
        </p:nvSpPr>
        <p:spPr>
          <a:xfrm>
            <a:off x="440266" y="5718703"/>
            <a:ext cx="11870267" cy="1325563"/>
          </a:xfrm>
        </p:spPr>
        <p:txBody>
          <a:bodyPr>
            <a:normAutofit/>
          </a:bodyPr>
          <a:lstStyle/>
          <a:p>
            <a:r>
              <a:rPr lang="en-SG" b="1" dirty="0">
                <a:solidFill>
                  <a:schemeClr val="bg1"/>
                </a:solidFill>
              </a:rPr>
              <a:t>3. </a:t>
            </a:r>
            <a:r>
              <a:rPr lang="en-SG" dirty="0">
                <a:solidFill>
                  <a:schemeClr val="bg1"/>
                </a:solidFill>
              </a:rPr>
              <a:t>I am the resurrection and the life. (</a:t>
            </a:r>
            <a:r>
              <a:rPr lang="en-SG" dirty="0" err="1">
                <a:solidFill>
                  <a:schemeClr val="bg1"/>
                </a:solidFill>
              </a:rPr>
              <a:t>Jn</a:t>
            </a:r>
            <a:r>
              <a:rPr lang="en-SG" dirty="0">
                <a:solidFill>
                  <a:schemeClr val="bg1"/>
                </a:solidFill>
              </a:rPr>
              <a:t> 11:25)</a:t>
            </a:r>
            <a:endParaRPr lang="en-US" dirty="0">
              <a:solidFill>
                <a:schemeClr val="bg1"/>
              </a:solidFill>
            </a:endParaRPr>
          </a:p>
        </p:txBody>
      </p:sp>
    </p:spTree>
    <p:extLst>
      <p:ext uri="{BB962C8B-B14F-4D97-AF65-F5344CB8AC3E}">
        <p14:creationId xmlns:p14="http://schemas.microsoft.com/office/powerpoint/2010/main" val="29538749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501</TotalTime>
  <Words>134</Words>
  <Application>Microsoft Office PowerPoint</Application>
  <PresentationFormat>Widescreen</PresentationFormat>
  <Paragraphs>13</Paragraphs>
  <Slides>13</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Helvetica Neue Medium</vt:lpstr>
      <vt:lpstr>Arial</vt:lpstr>
      <vt:lpstr>Calibri</vt:lpstr>
      <vt:lpstr>Calibri Light</vt:lpstr>
      <vt:lpstr>Office Theme</vt:lpstr>
      <vt:lpstr>PowerPoint Presentation</vt:lpstr>
      <vt:lpstr>PowerPoint Presentation</vt:lpstr>
      <vt:lpstr>1. Love and friendship “Lord, he whom you love is ill.” John 11:3</vt:lpstr>
      <vt:lpstr>And if I go and prepare a place for you, I will come again and will take you to myself, that where I am you may be also. - John 14:3</vt:lpstr>
      <vt:lpstr>2. Grief and Loss When Jesus saw her weeping…he was deeply moved in his spirit and greatly troubled. And he said, “Where have you laid him?” They said to him, “Lord, come and see.” Jesus wept.</vt:lpstr>
      <vt:lpstr>PowerPoint Presentation</vt:lpstr>
      <vt:lpstr>“See how he loved him.” John 11:36</vt:lpstr>
      <vt:lpstr>He will wipe away every tear from their eyes, and death shall be no more, neither shall there be mourning, nor crying, nor pain anymore, for the former things have passed away.” - Rev 21:4 </vt:lpstr>
      <vt:lpstr>3. I am the resurrection and the life. (Jn 11:25)</vt:lpstr>
      <vt:lpstr>“I am the Way the Truth and the Life.” John 14:6</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David Ng</cp:lastModifiedBy>
  <cp:revision>7</cp:revision>
  <dcterms:created xsi:type="dcterms:W3CDTF">2019-03-02T06:41:44Z</dcterms:created>
  <dcterms:modified xsi:type="dcterms:W3CDTF">2019-03-02T17:11:05Z</dcterms:modified>
</cp:coreProperties>
</file>