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3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bsJUi2Z5K0PhOJ8G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czr5k1AW-GxoqT0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dxxJJoc0mRhFjHo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hPw74j14N59kS06j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hMFuUPYl_JTdnoim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foErRPNhtHiZLCl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hVp2TxUpfKaTj-gE6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hBdnZA7kyhOgfs9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bvQRDfK-1RVrVf3E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c-Bsaqy_niVRvkIT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YydBhRHOPtjINb7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aArXiqbWkmx9Gra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bKADwD-hQie6LmB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hF9FNpez-EaslEeq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fc6fTDHS2WqKchu0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On-screen Show (16:9)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1</cp:revision>
  <dcterms:created xsi:type="dcterms:W3CDTF">2019-02-02T09:22:15Z</dcterms:created>
  <dcterms:modified xsi:type="dcterms:W3CDTF">2019-02-02T09:23:21Z</dcterms:modified>
</cp:coreProperties>
</file>