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08" r:id="rId2"/>
    <p:sldId id="458" r:id="rId3"/>
    <p:sldId id="447" r:id="rId4"/>
    <p:sldId id="460" r:id="rId5"/>
    <p:sldId id="461" r:id="rId6"/>
    <p:sldId id="462" r:id="rId7"/>
    <p:sldId id="463" r:id="rId8"/>
    <p:sldId id="442" r:id="rId9"/>
    <p:sldId id="451" r:id="rId10"/>
    <p:sldId id="464" r:id="rId11"/>
    <p:sldId id="466" r:id="rId12"/>
    <p:sldId id="467" r:id="rId13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59" autoAdjust="0"/>
    <p:restoredTop sz="94660"/>
  </p:normalViewPr>
  <p:slideViewPr>
    <p:cSldViewPr>
      <p:cViewPr varScale="1">
        <p:scale>
          <a:sx n="66" d="100"/>
          <a:sy n="66" d="100"/>
        </p:scale>
        <p:origin x="102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370" tIns="45685" rIns="91370" bIns="45685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370" tIns="45685" rIns="91370" bIns="45685" rtlCol="0"/>
          <a:lstStyle>
            <a:lvl1pPr algn="r">
              <a:defRPr sz="1200"/>
            </a:lvl1pPr>
          </a:lstStyle>
          <a:p>
            <a:fld id="{5F795FFC-9EED-489B-BE86-2099DB3CF94B}" type="datetimeFigureOut">
              <a:rPr lang="en-SG" smtClean="0"/>
              <a:t>11/1/2019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370" tIns="45685" rIns="91370" bIns="45685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370" tIns="45685" rIns="91370" bIns="45685" rtlCol="0" anchor="b"/>
          <a:lstStyle>
            <a:lvl1pPr algn="r">
              <a:defRPr sz="1200"/>
            </a:lvl1pPr>
          </a:lstStyle>
          <a:p>
            <a:fld id="{A45AE6C5-87D4-45D1-87A1-06FDEB56205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60201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1AB75B9F-1205-4A4A-85D5-A53A3E9DCD16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1" y="4748214"/>
            <a:ext cx="5389563" cy="3884612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16F1D58E-79AA-490D-9576-072BEDB4A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508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98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49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11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80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53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14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2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86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31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11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B778-ABBF-4D72-892F-D20BA3A1A17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38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DB778-ABBF-4D72-892F-D20BA3A1A17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8833D-78BF-4D5E-8030-A243A35CF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57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62000"/>
            <a:ext cx="10258448" cy="544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30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811012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v24b … through the redemption that is in Christ Jesus,</a:t>
            </a:r>
          </a:p>
          <a:p>
            <a:pPr algn="ctr"/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v25 whom God put forward as a propitiation by his blood…</a:t>
            </a:r>
          </a:p>
        </p:txBody>
      </p:sp>
    </p:spTree>
    <p:extLst>
      <p:ext uri="{BB962C8B-B14F-4D97-AF65-F5344CB8AC3E}">
        <p14:creationId xmlns:p14="http://schemas.microsoft.com/office/powerpoint/2010/main" val="16858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6027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Redemption in Christ</a:t>
            </a:r>
          </a:p>
        </p:txBody>
      </p:sp>
    </p:spTree>
    <p:extLst>
      <p:ext uri="{BB962C8B-B14F-4D97-AF65-F5344CB8AC3E}">
        <p14:creationId xmlns:p14="http://schemas.microsoft.com/office/powerpoint/2010/main" val="64418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6027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Gift of God’s Righteousness</a:t>
            </a:r>
          </a:p>
        </p:txBody>
      </p:sp>
    </p:spTree>
    <p:extLst>
      <p:ext uri="{BB962C8B-B14F-4D97-AF65-F5344CB8AC3E}">
        <p14:creationId xmlns:p14="http://schemas.microsoft.com/office/powerpoint/2010/main" val="236905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286000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A SINNER</a:t>
            </a:r>
            <a:endParaRPr lang="en-SG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3581400"/>
            <a:ext cx="2971800" cy="157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39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21214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 3:23 All have sinned and fall short of the glory of God</a:t>
            </a:r>
            <a:endParaRPr lang="en-SG" sz="4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46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4549676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“Christ Jesus came into the world to save sinners, among whom I am foremost of all.”</a:t>
            </a:r>
            <a:endParaRPr lang="en-SG" sz="4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00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28834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 3:10 as it is written: “None is righteous, no, not one</a:t>
            </a:r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SG" sz="4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92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28834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have sinned and fall short of the glory of God”</a:t>
            </a:r>
          </a:p>
        </p:txBody>
      </p:sp>
    </p:spTree>
    <p:extLst>
      <p:ext uri="{BB962C8B-B14F-4D97-AF65-F5344CB8AC3E}">
        <p14:creationId xmlns:p14="http://schemas.microsoft.com/office/powerpoint/2010/main" val="116019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76200"/>
            <a:ext cx="1219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8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SG" sz="4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veryone </a:t>
            </a:r>
            <a:r>
              <a:rPr lang="en-SG" sz="48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 a Saviour and the Saviour is for </a:t>
            </a:r>
            <a:r>
              <a:rPr lang="en-SG" sz="4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everyone</a:t>
            </a:r>
          </a:p>
          <a:p>
            <a:pPr algn="ctr"/>
            <a:endParaRPr lang="en-SG" sz="4800" b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2:4 He wants all people to be saved and to come to a knowledge of the truth. </a:t>
            </a:r>
          </a:p>
          <a:p>
            <a:pPr algn="ctr"/>
            <a:endParaRPr lang="en-SG" sz="48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 3:9 He is patient … not wanting anyone to perish, but everyone to come to repentance.</a:t>
            </a:r>
          </a:p>
        </p:txBody>
      </p:sp>
    </p:spTree>
    <p:extLst>
      <p:ext uri="{BB962C8B-B14F-4D97-AF65-F5344CB8AC3E}">
        <p14:creationId xmlns:p14="http://schemas.microsoft.com/office/powerpoint/2010/main" val="198848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6027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Everyone needs a Saviour </a:t>
            </a:r>
            <a:endParaRPr lang="en-SG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96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528834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v24a And all are justified by his grace </a:t>
            </a:r>
            <a:endParaRPr lang="en-SG" sz="48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SG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SG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gift…</a:t>
            </a:r>
            <a:endParaRPr lang="en-SG" sz="4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53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67451</TotalTime>
  <Words>167</Words>
  <Application>Microsoft Office PowerPoint</Application>
  <PresentationFormat>Widescreen</PresentationFormat>
  <Paragraphs>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Cook</dc:creator>
  <cp:lastModifiedBy>Peter Cook</cp:lastModifiedBy>
  <cp:revision>325</cp:revision>
  <cp:lastPrinted>2018-12-12T05:33:58Z</cp:lastPrinted>
  <dcterms:created xsi:type="dcterms:W3CDTF">2015-09-05T04:15:40Z</dcterms:created>
  <dcterms:modified xsi:type="dcterms:W3CDTF">2019-01-11T09:02:59Z</dcterms:modified>
</cp:coreProperties>
</file>