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8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2533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USqbptvvwHgF_Pb9IN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UT3LEv_X7d6W7teBDl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UT3xL6ugwMc1DCbEGR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UTkM2jeFLQLcJ4xScw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UToo9CQdxgqIWDixqR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UTkahEONLwU-QJ3FX5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UTmK2gmx9LaIVi-jDI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UJ92NNHsVj10wtB9_w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UJ9b4iC1ePkqasw6a5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USvJJUwO09CvKCMWV2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UJA4tasS23fykNIyqE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USxRn2ly6i0At-HsPA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UT-k0rixMKpw3kwIO6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UT057diBfCJpWCHvmp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UT2RRnU0EzrcZwXACJ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</Words>
  <Application>Microsoft Macintosh PowerPoint</Application>
  <PresentationFormat>On-screen Show (16:9)</PresentationFormat>
  <Paragraphs>15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Microsoft Office User</cp:lastModifiedBy>
  <cp:revision>1</cp:revision>
  <dcterms:created xsi:type="dcterms:W3CDTF">2018-12-24T07:21:47Z</dcterms:created>
  <dcterms:modified xsi:type="dcterms:W3CDTF">2018-12-24T07:24:45Z</dcterms:modified>
</cp:coreProperties>
</file>