
<file path=[Content_Types].xml><?xml version="1.0" encoding="utf-8"?>
<Types xmlns="http://schemas.openxmlformats.org/package/2006/content-types">
  <Default Extension="bmp" ContentType="image/bmp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3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735763" cy="9866313"/>
  <p:defaultTextStyle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0"/>
  </p:normalViewPr>
  <p:slideViewPr>
    <p:cSldViewPr snapToGrid="0" snapToObjects="1">
      <p:cViewPr varScale="1">
        <p:scale>
          <a:sx n="66" d="100"/>
          <a:sy n="66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600"/>
          </a:xfrm>
          <a:prstGeom prst="rect">
            <a:avLst/>
          </a:prstGeom>
        </p:spPr>
        <p:txBody>
          <a:bodyPr vert="horz" lIns="79690" tIns="39845" rIns="79690" bIns="39845" rtlCol="0"/>
          <a:lstStyle>
            <a:lvl1pPr algn="l">
              <a:defRPr sz="10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178" y="0"/>
            <a:ext cx="2918831" cy="495600"/>
          </a:xfrm>
          <a:prstGeom prst="rect">
            <a:avLst/>
          </a:prstGeom>
        </p:spPr>
        <p:txBody>
          <a:bodyPr vert="horz" lIns="79690" tIns="39845" rIns="79690" bIns="39845" rtlCol="0"/>
          <a:lstStyle>
            <a:lvl1pPr algn="r">
              <a:defRPr sz="1000"/>
            </a:lvl1pPr>
          </a:lstStyle>
          <a:p>
            <a:fld id="{A9D2A2FD-BBFF-4CE8-B4AA-85F3BFDDE2A3}" type="datetimeFigureOut">
              <a:rPr lang="en-SG" smtClean="0"/>
              <a:t>30/9/2018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0715"/>
            <a:ext cx="2918831" cy="495599"/>
          </a:xfrm>
          <a:prstGeom prst="rect">
            <a:avLst/>
          </a:prstGeom>
        </p:spPr>
        <p:txBody>
          <a:bodyPr vert="horz" lIns="79690" tIns="39845" rIns="79690" bIns="39845" rtlCol="0" anchor="b"/>
          <a:lstStyle>
            <a:lvl1pPr algn="l">
              <a:defRPr sz="1000"/>
            </a:lvl1pPr>
          </a:lstStyle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178" y="9370715"/>
            <a:ext cx="2918831" cy="495599"/>
          </a:xfrm>
          <a:prstGeom prst="rect">
            <a:avLst/>
          </a:prstGeom>
        </p:spPr>
        <p:txBody>
          <a:bodyPr vert="horz" lIns="79690" tIns="39845" rIns="79690" bIns="39845" rtlCol="0" anchor="b"/>
          <a:lstStyle>
            <a:lvl1pPr algn="r">
              <a:defRPr sz="1000"/>
            </a:lvl1pPr>
          </a:lstStyle>
          <a:p>
            <a:fld id="{9D2DEED9-14F1-4159-9A1D-5C61FD995FF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79443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889000" y="1587500"/>
            <a:ext cx="10401300" cy="1454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ctr">
              <a:defRPr sz="6113">
                <a:solidFill>
                  <a:srgbClr val="FFFFFF"/>
                </a:solidFill>
              </a:defRPr>
            </a:lvl1pPr>
          </a:lstStyle>
          <a:p>
            <a:pPr algn="ct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889000" y="3111499"/>
            <a:ext cx="10420350" cy="7048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ctr">
              <a:defRPr sz="4480">
                <a:solidFill>
                  <a:srgbClr val="FFFFFF"/>
                </a:solidFill>
              </a:defRPr>
            </a:lvl1pPr>
          </a:lstStyle>
          <a:p>
            <a:pPr algn="ctr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889000" y="3937000"/>
            <a:ext cx="10426700" cy="4762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t">
            <a:normAutofit/>
          </a:bodyPr>
          <a:lstStyle>
            <a:lvl1pPr algn="ctr">
              <a:defRPr sz="3593">
                <a:solidFill>
                  <a:srgbClr val="FFFFFF"/>
                </a:solidFill>
              </a:defRPr>
            </a:lvl1pPr>
          </a:lstStyle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1193800" y="787399"/>
            <a:ext cx="9804400" cy="49911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1193800" y="787399"/>
            <a:ext cx="9804400" cy="49911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1193800" y="787399"/>
            <a:ext cx="9804400" cy="49911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1193800" y="787399"/>
            <a:ext cx="9804400" cy="49911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1193800" y="787399"/>
            <a:ext cx="9804400" cy="49911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1193800" y="787399"/>
            <a:ext cx="9804400" cy="49911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1193800" y="787399"/>
            <a:ext cx="9804400" cy="49911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1193800" y="787399"/>
            <a:ext cx="9804400" cy="49911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1193800" y="787399"/>
            <a:ext cx="9804400" cy="49911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1193800" y="787399"/>
            <a:ext cx="9804400" cy="49911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1193800" y="787399"/>
            <a:ext cx="9804400" cy="49911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ide 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764309" y="5161973"/>
            <a:ext cx="10401300" cy="1454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Autofit/>
          </a:bodyPr>
          <a:lstStyle>
            <a:lvl1pPr algn="ctr">
              <a:defRPr sz="6113">
                <a:solidFill>
                  <a:srgbClr val="FFFFFF"/>
                </a:solidFill>
              </a:defRPr>
            </a:lvl1pPr>
          </a:lstStyle>
          <a:p>
            <a:pPr algn="ctr"/>
            <a:r>
              <a:rPr sz="5400" b="1" dirty="0">
                <a:solidFill>
                  <a:srgbClr val="FFFFFF"/>
                </a:solidFill>
              </a:rPr>
              <a:t>More to be Desired </a:t>
            </a:r>
            <a:endParaRPr lang="en-US" sz="5400" b="1" dirty="0">
              <a:solidFill>
                <a:srgbClr val="FFFFFF"/>
              </a:solidFill>
            </a:endParaRPr>
          </a:p>
          <a:p>
            <a:pPr algn="ctr"/>
            <a:r>
              <a:rPr sz="4800" b="1" i="1" dirty="0">
                <a:solidFill>
                  <a:srgbClr val="FFFFFF"/>
                </a:solidFill>
              </a:rPr>
              <a:t>Psa</a:t>
            </a:r>
            <a:r>
              <a:rPr lang="en-US" sz="4800" b="1" i="1" dirty="0">
                <a:solidFill>
                  <a:srgbClr val="FFFFFF"/>
                </a:solidFill>
              </a:rPr>
              <a:t>lm</a:t>
            </a:r>
            <a:r>
              <a:rPr sz="4800" b="1" i="1" dirty="0">
                <a:solidFill>
                  <a:srgbClr val="FFFFFF"/>
                </a:solidFill>
              </a:rPr>
              <a:t> 19</a:t>
            </a:r>
            <a:r>
              <a:rPr lang="en-US" sz="4800" b="1" i="1" dirty="0">
                <a:solidFill>
                  <a:srgbClr val="FFFFFF"/>
                </a:solidFill>
              </a:rPr>
              <a:t>- Part 2</a:t>
            </a:r>
            <a:endParaRPr sz="4800" b="1" i="1" dirty="0">
              <a:solidFill>
                <a:srgbClr val="FFFFFF"/>
              </a:solidFill>
            </a:endParaRP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889000" y="3111499"/>
            <a:ext cx="10420350" cy="7048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 fontScale="92500" lnSpcReduction="10000"/>
          </a:bodyPr>
          <a:lstStyle>
            <a:lvl1pPr algn="ctr">
              <a:defRPr sz="4480">
                <a:solidFill>
                  <a:srgbClr val="FFFFFF"/>
                </a:solidFill>
              </a:defRPr>
            </a:lvl1pPr>
          </a:lstStyle>
          <a:p>
            <a:pPr algn="ctr"/>
            <a:endParaRPr dirty="0"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889000" y="3937000"/>
            <a:ext cx="10426700" cy="4762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t">
            <a:normAutofit fontScale="85000" lnSpcReduction="20000"/>
          </a:bodyPr>
          <a:lstStyle>
            <a:lvl1pPr algn="ctr">
              <a:defRPr sz="3593">
                <a:solidFill>
                  <a:srgbClr val="FFFFFF"/>
                </a:solidFill>
              </a:defRPr>
            </a:lvl1pPr>
          </a:lstStyle>
          <a:p>
            <a:pPr algn="ctr"/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304800" y="3253340"/>
            <a:ext cx="11623964" cy="3494978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r>
              <a:rPr sz="3600" b="1" dirty="0">
                <a:solidFill>
                  <a:srgbClr val="FFFFFF"/>
                </a:solidFill>
              </a:rPr>
              <a:t>12 As for errors, who can discern them? For hidden faults, declare me free </a:t>
            </a:r>
            <a:r>
              <a:rPr sz="3600" b="1" dirty="0" smtClean="0">
                <a:solidFill>
                  <a:srgbClr val="FFFFFF"/>
                </a:solidFill>
              </a:rPr>
              <a:t>from</a:t>
            </a:r>
            <a:r>
              <a:rPr lang="en-US" sz="3600" b="1" dirty="0" smtClean="0">
                <a:solidFill>
                  <a:srgbClr val="FFFFFF"/>
                </a:solidFill>
              </a:rPr>
              <a:t> p</a:t>
            </a:r>
            <a:r>
              <a:rPr sz="3600" b="1" dirty="0" smtClean="0">
                <a:solidFill>
                  <a:srgbClr val="FFFFFF"/>
                </a:solidFill>
              </a:rPr>
              <a:t>unishment.</a:t>
            </a:r>
            <a:r>
              <a:rPr lang="en-US" sz="3600" b="1" dirty="0"/>
              <a:t> </a:t>
            </a:r>
            <a:r>
              <a:rPr sz="3600" b="1" dirty="0" smtClean="0">
                <a:solidFill>
                  <a:srgbClr val="FFFFFF"/>
                </a:solidFill>
              </a:rPr>
              <a:t>13</a:t>
            </a:r>
            <a:r>
              <a:rPr sz="3600" b="1" dirty="0">
                <a:solidFill>
                  <a:srgbClr val="FFFFFF"/>
                </a:solidFill>
              </a:rPr>
              <a:t>  Moreover, hold back your slave from insolent men, let them not rule over me. Then I will retain integrity, and be free from the punishment for a great transgression.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484908" y="5014192"/>
            <a:ext cx="11416146" cy="1843808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 lnSpcReduction="10000"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r>
              <a:rPr sz="4106" b="1" dirty="0">
                <a:solidFill>
                  <a:srgbClr val="FFFFFF"/>
                </a:solidFill>
              </a:rPr>
              <a:t>14  Let the words of my mouth and the meditation of my heart find favor before you, I AM, my Rock and my Redeemer.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360217" y="787399"/>
            <a:ext cx="11831783" cy="49911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r>
              <a:rPr sz="4000" b="1" dirty="0">
                <a:solidFill>
                  <a:srgbClr val="FFFFFF"/>
                </a:solidFill>
              </a:rPr>
              <a:t>7  The law of the Lord is perfect, reviving the soul; </a:t>
            </a:r>
            <a:r>
              <a:rPr sz="4000" b="1" dirty="0" smtClean="0">
                <a:solidFill>
                  <a:srgbClr val="FFFFFF"/>
                </a:solidFill>
              </a:rPr>
              <a:t>the </a:t>
            </a:r>
            <a:r>
              <a:rPr sz="4000" b="1" dirty="0">
                <a:solidFill>
                  <a:srgbClr val="FFFFFF"/>
                </a:solidFill>
              </a:rPr>
              <a:t>testimony of the Lord is sure, making wise the simple; 
8  the precepts of the Lord are right, rejoicing the heart; </a:t>
            </a:r>
            <a:r>
              <a:rPr sz="4000" b="1" dirty="0" smtClean="0">
                <a:solidFill>
                  <a:srgbClr val="FFFFFF"/>
                </a:solidFill>
              </a:rPr>
              <a:t>the </a:t>
            </a:r>
            <a:r>
              <a:rPr sz="4000" b="1" dirty="0">
                <a:solidFill>
                  <a:srgbClr val="FFFFFF"/>
                </a:solidFill>
              </a:rPr>
              <a:t>commandment of the Lord is pure, enlightening the eyes; 
9  the fear of the Lord is clean, enduring forever; </a:t>
            </a:r>
            <a:r>
              <a:rPr sz="4000" b="1" dirty="0" smtClean="0">
                <a:solidFill>
                  <a:srgbClr val="FFFFFF"/>
                </a:solidFill>
              </a:rPr>
              <a:t>the </a:t>
            </a:r>
            <a:r>
              <a:rPr sz="4000" b="1" dirty="0">
                <a:solidFill>
                  <a:srgbClr val="FFFFFF"/>
                </a:solidFill>
              </a:rPr>
              <a:t>rules of the Lord are true,  and righteous altogether.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415635" y="4726004"/>
            <a:ext cx="11610109" cy="1994605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r>
              <a:rPr sz="4000" b="1" dirty="0">
                <a:solidFill>
                  <a:srgbClr val="FFFFFF"/>
                </a:solidFill>
              </a:rPr>
              <a:t>7  The law of the Lord is perfect,  reviving the soul; (The law of I AM is perfect, renewing vitality)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1346200" y="5278581"/>
            <a:ext cx="9804400" cy="1206499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r>
              <a:rPr sz="4000" b="1" dirty="0">
                <a:solidFill>
                  <a:srgbClr val="FFFFFF"/>
                </a:solidFill>
              </a:rPr>
              <a:t>He shall be to you a restorer of life and a nourisher of your old age...Ruth 4:15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401782" y="5084618"/>
            <a:ext cx="11333018" cy="1372754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r>
              <a:rPr sz="4000" b="1" dirty="0">
                <a:solidFill>
                  <a:srgbClr val="FFFFFF"/>
                </a:solidFill>
              </a:rPr>
              <a:t>7b the testimony of the Lord is sure, making wise the simple</a:t>
            </a:r>
            <a:r>
              <a:rPr lang="en-US" sz="4000" b="1" dirty="0">
                <a:solidFill>
                  <a:srgbClr val="FFFFFF"/>
                </a:solidFill>
              </a:rPr>
              <a:t> (</a:t>
            </a:r>
            <a:r>
              <a:rPr lang="en-SG" sz="4000" b="1" dirty="0"/>
              <a:t>The stipulations of </a:t>
            </a:r>
            <a:r>
              <a:rPr lang="en-SG" sz="4000" b="1" i="1" dirty="0"/>
              <a:t>I AM</a:t>
            </a:r>
            <a:r>
              <a:rPr lang="en-SG" sz="4000" b="1" dirty="0"/>
              <a:t> are reliable, making wise the simple.)</a:t>
            </a:r>
            <a:endParaRPr sz="40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415636" y="4774132"/>
            <a:ext cx="11208328" cy="1917614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r>
              <a:rPr sz="4000" b="1" dirty="0">
                <a:solidFill>
                  <a:srgbClr val="FFFFFF"/>
                </a:solidFill>
              </a:rPr>
              <a:t>8  the precepts of the Lord are right, rejoicing the heart; (The regulations of I AM are right, rejoicing the heart;)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387926" y="4754880"/>
            <a:ext cx="11471563" cy="2103119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r>
              <a:rPr sz="4000" b="1" dirty="0">
                <a:solidFill>
                  <a:srgbClr val="FFFFFF"/>
                </a:solidFill>
              </a:rPr>
              <a:t>8b </a:t>
            </a:r>
            <a:r>
              <a:rPr lang="en-US" sz="4000" b="1" dirty="0">
                <a:solidFill>
                  <a:srgbClr val="FFFFFF"/>
                </a:solidFill>
              </a:rPr>
              <a:t>- </a:t>
            </a:r>
            <a:r>
              <a:rPr sz="4000" b="1" dirty="0">
                <a:solidFill>
                  <a:srgbClr val="FFFFFF"/>
                </a:solidFill>
              </a:rPr>
              <a:t>the commandment of the Lord is pure, enlightening the eyes; (The commands of I AM are clean, causing the eyes to sparkle.)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346364" y="4716380"/>
            <a:ext cx="11194472" cy="1892238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r>
              <a:rPr sz="4000" b="1" dirty="0">
                <a:solidFill>
                  <a:srgbClr val="FFFFFF"/>
                </a:solidFill>
              </a:rPr>
              <a:t>9  The fear of I AM is pure, enduring forever; The judgments of I AM are true; they are altogether righteous.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249383" y="3676852"/>
            <a:ext cx="11774054" cy="2931766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Autofit/>
          </a:bodyPr>
          <a:lstStyle>
            <a:lvl1pPr algn="l">
              <a:defRPr sz="4106">
                <a:solidFill>
                  <a:srgbClr val="FFFFFF"/>
                </a:solidFill>
              </a:defRPr>
            </a:lvl1pPr>
          </a:lstStyle>
          <a:p>
            <a:pPr algn="l"/>
            <a:r>
              <a:rPr sz="4000" b="1" dirty="0">
                <a:solidFill>
                  <a:srgbClr val="FFFFFF"/>
                </a:solidFill>
              </a:rPr>
              <a:t>10-11 More to be desired are they than gold, even much fine gold; sweeter also than honey and drippings of the honeycomb. Moreover, by them is your servant warned; in keeping them there is great reward.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154</Words>
  <Application>Microsoft Office PowerPoint</Application>
  <PresentationFormat>Widescreen</PresentationFormat>
  <Paragraphs>12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 Leonardi</dc:creator>
  <cp:lastModifiedBy>H Leonardi</cp:lastModifiedBy>
  <cp:revision>3</cp:revision>
  <cp:lastPrinted>2018-09-29T23:29:42Z</cp:lastPrinted>
  <dcterms:modified xsi:type="dcterms:W3CDTF">2018-09-29T23:29:54Z</dcterms:modified>
</cp:coreProperties>
</file>