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0"/>
  </p:handoutMasterIdLst>
  <p:sldIdLst>
    <p:sldId id="409" r:id="rId2"/>
    <p:sldId id="419" r:id="rId3"/>
    <p:sldId id="407" r:id="rId4"/>
    <p:sldId id="403" r:id="rId5"/>
    <p:sldId id="406" r:id="rId6"/>
    <p:sldId id="405" r:id="rId7"/>
    <p:sldId id="408" r:id="rId8"/>
    <p:sldId id="390" r:id="rId9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620"/>
    <p:restoredTop sz="94660"/>
  </p:normalViewPr>
  <p:slideViewPr>
    <p:cSldViewPr>
      <p:cViewPr>
        <p:scale>
          <a:sx n="41" d="100"/>
          <a:sy n="41" d="100"/>
        </p:scale>
        <p:origin x="-1362" y="-8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398" tIns="45699" rIns="91398" bIns="45699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398" tIns="45699" rIns="91398" bIns="45699" rtlCol="0"/>
          <a:lstStyle>
            <a:lvl1pPr algn="r">
              <a:defRPr sz="1200"/>
            </a:lvl1pPr>
          </a:lstStyle>
          <a:p>
            <a:fld id="{5F795FFC-9EED-489B-BE86-2099DB3CF94B}" type="datetimeFigureOut">
              <a:rPr lang="en-SG" smtClean="0"/>
              <a:t>22/9/2018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398" tIns="45699" rIns="91398" bIns="45699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398" tIns="45699" rIns="91398" bIns="45699" rtlCol="0" anchor="b"/>
          <a:lstStyle>
            <a:lvl1pPr algn="r">
              <a:defRPr sz="1200"/>
            </a:lvl1pPr>
          </a:lstStyle>
          <a:p>
            <a:fld id="{A45AE6C5-87D4-45D1-87A1-06FDEB56205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602012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B778-ABBF-4D72-892F-D20BA3A1A178}" type="datetimeFigureOut">
              <a:rPr lang="en-GB" smtClean="0"/>
              <a:t>22/09/2018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8833D-78BF-4D5E-8030-A243A35CF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989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B778-ABBF-4D72-892F-D20BA3A1A178}" type="datetimeFigureOut">
              <a:rPr lang="en-GB" smtClean="0"/>
              <a:t>22/09/2018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8833D-78BF-4D5E-8030-A243A35CF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0498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B778-ABBF-4D72-892F-D20BA3A1A178}" type="datetimeFigureOut">
              <a:rPr lang="en-GB" smtClean="0"/>
              <a:t>22/09/2018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8833D-78BF-4D5E-8030-A243A35CF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111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B778-ABBF-4D72-892F-D20BA3A1A178}" type="datetimeFigureOut">
              <a:rPr lang="en-GB" smtClean="0"/>
              <a:t>22/09/2018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8833D-78BF-4D5E-8030-A243A35CF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809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B778-ABBF-4D72-892F-D20BA3A1A178}" type="datetimeFigureOut">
              <a:rPr lang="en-GB" smtClean="0"/>
              <a:t>22/09/2018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8833D-78BF-4D5E-8030-A243A35CF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531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B778-ABBF-4D72-892F-D20BA3A1A178}" type="datetimeFigureOut">
              <a:rPr lang="en-GB" smtClean="0"/>
              <a:t>22/09/2018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8833D-78BF-4D5E-8030-A243A35CF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140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B778-ABBF-4D72-892F-D20BA3A1A178}" type="datetimeFigureOut">
              <a:rPr lang="en-GB" smtClean="0"/>
              <a:t>22/09/2018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8833D-78BF-4D5E-8030-A243A35CF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210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B778-ABBF-4D72-892F-D20BA3A1A178}" type="datetimeFigureOut">
              <a:rPr lang="en-GB" smtClean="0"/>
              <a:t>22/09/2018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8833D-78BF-4D5E-8030-A243A35CF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86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B778-ABBF-4D72-892F-D20BA3A1A178}" type="datetimeFigureOut">
              <a:rPr lang="en-GB" smtClean="0"/>
              <a:t>22/09/2018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8833D-78BF-4D5E-8030-A243A35CF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2312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B778-ABBF-4D72-892F-D20BA3A1A178}" type="datetimeFigureOut">
              <a:rPr lang="en-GB" smtClean="0"/>
              <a:t>22/09/2018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8833D-78BF-4D5E-8030-A243A35CF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115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B778-ABBF-4D72-892F-D20BA3A1A178}" type="datetimeFigureOut">
              <a:rPr lang="en-GB" smtClean="0"/>
              <a:t>22/09/2018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8833D-78BF-4D5E-8030-A243A35CF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382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DB778-ABBF-4D72-892F-D20BA3A1A178}" type="datetimeFigureOut">
              <a:rPr lang="en-GB" smtClean="0"/>
              <a:t>22/09/2018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8833D-78BF-4D5E-8030-A243A35CF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575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45" y="-152400"/>
            <a:ext cx="5662246" cy="377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46" y="3618657"/>
            <a:ext cx="5662246" cy="343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0"/>
            <a:ext cx="669721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468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35169"/>
            <a:ext cx="93726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80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838200"/>
            <a:ext cx="110490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things bright and beautiful,</a:t>
            </a:r>
          </a:p>
          <a:p>
            <a:pPr algn="ctr" fontAlgn="base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creatures great and small,</a:t>
            </a:r>
          </a:p>
          <a:p>
            <a:pPr algn="ctr" fontAlgn="base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things wise and wonderful,</a:t>
            </a:r>
          </a:p>
          <a:p>
            <a:pPr algn="ctr" fontAlgn="base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Lord God made them all.</a:t>
            </a:r>
          </a:p>
          <a:p>
            <a:pPr algn="ctr"/>
            <a:endParaRPr lang="en-GB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54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8" y="2067854"/>
            <a:ext cx="6355600" cy="47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354" y="0"/>
            <a:ext cx="6834554" cy="683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46" y="0"/>
            <a:ext cx="6408354" cy="427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47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47"/>
            <a:ext cx="12192000" cy="686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79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71628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7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536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533400"/>
            <a:ext cx="10668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love – joy – peace – </a:t>
            </a:r>
            <a:endParaRPr lang="en-US" sz="4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patience 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kindness – goodness – faithfulness - gentleness 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self-control</a:t>
            </a: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06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54454</TotalTime>
  <Words>42</Words>
  <Application>Microsoft Office PowerPoint</Application>
  <PresentationFormat>Custom</PresentationFormat>
  <Paragraphs>7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Cook</dc:creator>
  <cp:lastModifiedBy>Peter Cook</cp:lastModifiedBy>
  <cp:revision>298</cp:revision>
  <cp:lastPrinted>2018-01-13T04:56:44Z</cp:lastPrinted>
  <dcterms:created xsi:type="dcterms:W3CDTF">2015-09-05T04:15:40Z</dcterms:created>
  <dcterms:modified xsi:type="dcterms:W3CDTF">2018-09-22T06:24:17Z</dcterms:modified>
</cp:coreProperties>
</file>