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2" r:id="rId6"/>
    <p:sldId id="265" r:id="rId7"/>
    <p:sldId id="270" r:id="rId8"/>
    <p:sldId id="271" r:id="rId9"/>
    <p:sldId id="264" r:id="rId10"/>
    <p:sldId id="266" r:id="rId11"/>
    <p:sldId id="267" r:id="rId12"/>
    <p:sldId id="272" r:id="rId13"/>
    <p:sldId id="274" r:id="rId14"/>
    <p:sldId id="275" r:id="rId15"/>
  </p:sldIdLst>
  <p:sldSz cx="12192000" cy="6858000"/>
  <p:notesSz cx="12192000" cy="6858000"/>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0"/>
  </p:normalViewPr>
  <p:slideViewPr>
    <p:cSldViewPr snapToGrid="0" snapToObjects="1">
      <p:cViewPr>
        <p:scale>
          <a:sx n="78" d="100"/>
          <a:sy n="78" d="100"/>
        </p:scale>
        <p:origin x="-744" y="-1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9000" y="1587500"/>
            <a:ext cx="104013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889000" y="3111499"/>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889000" y="3937000"/>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4900">
                <a:solidFill>
                  <a:srgbClr val="FFFFFF"/>
                </a:solidFill>
              </a:defRPr>
            </a:lvl1pPr>
          </a:lstStyle>
          <a:p>
            <a:pPr algn="l"/>
            <a:endParaRP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bmp"/><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bmp"/><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bmp"/><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b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bmp"/><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bmp"/><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05873" y="4629151"/>
            <a:ext cx="104013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r>
              <a:rPr lang="en-US" sz="6113" b="0" dirty="0">
                <a:solidFill>
                  <a:srgbClr val="FFFFFF"/>
                </a:solidFill>
              </a:rPr>
              <a:t>The Example of Stephen</a:t>
            </a:r>
            <a:endParaRPr sz="6113" b="0" dirty="0">
              <a:solidFill>
                <a:srgbClr val="FFFFFF"/>
              </a:solidFill>
            </a:endParaRPr>
          </a:p>
        </p:txBody>
      </p:sp>
      <p:sp>
        <p:nvSpPr>
          <p:cNvPr id="3" name="New Shape"/>
          <p:cNvSpPr>
            <a:spLocks noGrp="1"/>
          </p:cNvSpPr>
          <p:nvPr>
            <p:ph type="body" idx="1"/>
          </p:nvPr>
        </p:nvSpPr>
        <p:spPr>
          <a:xfrm>
            <a:off x="805873" y="6153150"/>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10000"/>
          </a:bodyPr>
          <a:lstStyle>
            <a:lvl1pPr algn="ctr">
              <a:defRPr sz="4480">
                <a:solidFill>
                  <a:srgbClr val="FFFFFF"/>
                </a:solidFill>
              </a:defRPr>
            </a:lvl1pPr>
          </a:lstStyle>
          <a:p>
            <a:pPr algn="ctr"/>
            <a:r>
              <a:rPr lang="en-US" dirty="0"/>
              <a:t>Acts 7:54-60</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443182" y="5706919"/>
            <a:ext cx="9804400" cy="1151081"/>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92500" lnSpcReduction="10000"/>
          </a:bodyPr>
          <a:lstStyle>
            <a:lvl1pPr algn="l">
              <a:defRPr sz="4106">
                <a:solidFill>
                  <a:srgbClr val="FFFFFF"/>
                </a:solidFill>
              </a:defRPr>
            </a:lvl1pPr>
          </a:lstStyle>
          <a:p>
            <a:pPr algn="l"/>
            <a:r>
              <a:rPr sz="4106" b="0" dirty="0">
                <a:solidFill>
                  <a:srgbClr val="FFFFFF"/>
                </a:solidFill>
              </a:rPr>
              <a:t>“Lord, do not hold this sin against them.”</a:t>
            </a:r>
            <a:r>
              <a:rPr lang="en-US" sz="4106" b="0" dirty="0">
                <a:solidFill>
                  <a:srgbClr val="FFFFFF"/>
                </a:solidFill>
              </a:rPr>
              <a:t> – Forgiveness!</a:t>
            </a:r>
            <a:endParaRPr sz="4106" b="0" dirty="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pPr algn="l"/>
            <a:r>
              <a:rPr sz="4713" b="0">
                <a:solidFill>
                  <a:srgbClr val="FFFFFF"/>
                </a:solidFill>
              </a:rPr>
              <a:t>“You have heard that it was said, ‘You shall love your neighbor and hate your enemy.’ But I say to you, Love your enemies and pray for those who persecute you,</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Matthew 5:43–44</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447678F-3BE7-D74F-9E6B-8C6A039D9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272" y="-12931"/>
            <a:ext cx="9587345" cy="6870931"/>
          </a:xfrm>
          <a:prstGeom prst="rect">
            <a:avLst/>
          </a:prstGeom>
        </p:spPr>
      </p:pic>
      <p:sp>
        <p:nvSpPr>
          <p:cNvPr id="13" name="New Shape">
            <a:extLst>
              <a:ext uri="{FF2B5EF4-FFF2-40B4-BE49-F238E27FC236}">
                <a16:creationId xmlns:a16="http://schemas.microsoft.com/office/drawing/2014/main" xmlns="" id="{9941B1D4-AE53-574A-8FC1-BEE153CB2BC2}"/>
              </a:ext>
            </a:extLst>
          </p:cNvPr>
          <p:cNvSpPr txBox="1">
            <a:spLocks/>
          </p:cNvSpPr>
          <p:nvPr/>
        </p:nvSpPr>
        <p:spPr>
          <a:xfrm>
            <a:off x="901699" y="5181600"/>
            <a:ext cx="10458450" cy="1456267"/>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62500" lnSpcReduction="20000"/>
          </a:bodyPr>
          <a:lstStyle>
            <a:lvl1pPr algn="l">
              <a:defRPr sz="47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GB" dirty="0"/>
              <a:t>“For God so love the world that He gave His only Son Jesus Christ to save us from our sins, to be our </a:t>
            </a:r>
            <a:r>
              <a:rPr lang="en-GB" u="sng" dirty="0"/>
              <a:t>advocate</a:t>
            </a:r>
            <a:r>
              <a:rPr lang="en-GB" dirty="0"/>
              <a:t> in heaven, and to bring us to eternal life. John 3:16 </a:t>
            </a:r>
            <a:endParaRPr lang="en-SG" dirty="0"/>
          </a:p>
        </p:txBody>
      </p:sp>
    </p:spTree>
    <p:extLst>
      <p:ext uri="{BB962C8B-B14F-4D97-AF65-F5344CB8AC3E}">
        <p14:creationId xmlns:p14="http://schemas.microsoft.com/office/powerpoint/2010/main" val="4118442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447678F-3BE7-D74F-9E6B-8C6A039D9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272" y="-12931"/>
            <a:ext cx="9587345" cy="6870931"/>
          </a:xfrm>
          <a:prstGeom prst="rect">
            <a:avLst/>
          </a:prstGeom>
        </p:spPr>
      </p:pic>
      <p:sp>
        <p:nvSpPr>
          <p:cNvPr id="13" name="New Shape">
            <a:extLst>
              <a:ext uri="{FF2B5EF4-FFF2-40B4-BE49-F238E27FC236}">
                <a16:creationId xmlns:a16="http://schemas.microsoft.com/office/drawing/2014/main" xmlns="" id="{9941B1D4-AE53-574A-8FC1-BEE153CB2BC2}"/>
              </a:ext>
            </a:extLst>
          </p:cNvPr>
          <p:cNvSpPr txBox="1">
            <a:spLocks/>
          </p:cNvSpPr>
          <p:nvPr/>
        </p:nvSpPr>
        <p:spPr>
          <a:xfrm>
            <a:off x="901699" y="5181600"/>
            <a:ext cx="10458450" cy="1456267"/>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7500" lnSpcReduction="20000"/>
          </a:bodyPr>
          <a:lstStyle>
            <a:lvl1pPr algn="l">
              <a:defRPr sz="47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GB" dirty="0"/>
              <a:t>Therefore he is able to </a:t>
            </a:r>
            <a:r>
              <a:rPr lang="en-GB" u="sng" dirty="0"/>
              <a:t>save completely </a:t>
            </a:r>
            <a:r>
              <a:rPr lang="en-GB" dirty="0"/>
              <a:t>those who come to God through him, because he always lives to </a:t>
            </a:r>
            <a:r>
              <a:rPr lang="en-GB" u="sng" dirty="0"/>
              <a:t>intercede</a:t>
            </a:r>
            <a:r>
              <a:rPr lang="en-GB" dirty="0"/>
              <a:t> for them. </a:t>
            </a:r>
            <a:r>
              <a:rPr lang="en-GB" dirty="0" err="1"/>
              <a:t>Hebs</a:t>
            </a:r>
            <a:r>
              <a:rPr lang="en-GB" dirty="0"/>
              <a:t> 7:25</a:t>
            </a:r>
            <a:r>
              <a:rPr lang="en-SG" dirty="0"/>
              <a:t> </a:t>
            </a:r>
          </a:p>
        </p:txBody>
      </p:sp>
    </p:spTree>
    <p:extLst>
      <p:ext uri="{BB962C8B-B14F-4D97-AF65-F5344CB8AC3E}">
        <p14:creationId xmlns:p14="http://schemas.microsoft.com/office/powerpoint/2010/main" val="194338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447678F-3BE7-D74F-9E6B-8C6A039D9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576" y="0"/>
            <a:ext cx="9587345" cy="6870931"/>
          </a:xfrm>
          <a:prstGeom prst="rect">
            <a:avLst/>
          </a:prstGeom>
        </p:spPr>
      </p:pic>
      <p:sp>
        <p:nvSpPr>
          <p:cNvPr id="13" name="New Shape">
            <a:extLst>
              <a:ext uri="{FF2B5EF4-FFF2-40B4-BE49-F238E27FC236}">
                <a16:creationId xmlns:a16="http://schemas.microsoft.com/office/drawing/2014/main" xmlns="" id="{9941B1D4-AE53-574A-8FC1-BEE153CB2BC2}"/>
              </a:ext>
            </a:extLst>
          </p:cNvPr>
          <p:cNvSpPr txBox="1">
            <a:spLocks/>
          </p:cNvSpPr>
          <p:nvPr/>
        </p:nvSpPr>
        <p:spPr>
          <a:xfrm>
            <a:off x="1016576" y="5401733"/>
            <a:ext cx="9817101" cy="1456267"/>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600" dirty="0"/>
              <a:t>The blood of martyrs is the seed of the Church</a:t>
            </a:r>
            <a:endParaRPr lang="en-SG" sz="3600" dirty="0"/>
          </a:p>
        </p:txBody>
      </p:sp>
    </p:spTree>
    <p:extLst>
      <p:ext uri="{BB962C8B-B14F-4D97-AF65-F5344CB8AC3E}">
        <p14:creationId xmlns:p14="http://schemas.microsoft.com/office/powerpoint/2010/main" val="3346958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01C1A13-DBE5-C643-8A9A-77AF321798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655" y="-36716"/>
            <a:ext cx="9587345" cy="6870931"/>
          </a:xfrm>
          <a:prstGeom prst="rect">
            <a:avLst/>
          </a:prstGeom>
        </p:spPr>
      </p:pic>
      <p:sp>
        <p:nvSpPr>
          <p:cNvPr id="2" name="New Shape"/>
          <p:cNvSpPr>
            <a:spLocks noGrp="1"/>
          </p:cNvSpPr>
          <p:nvPr>
            <p:ph type="body"/>
          </p:nvPr>
        </p:nvSpPr>
        <p:spPr>
          <a:xfrm>
            <a:off x="916709" y="2533072"/>
            <a:ext cx="2879437" cy="49911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sz="4106" b="0" dirty="0">
                <a:solidFill>
                  <a:srgbClr val="FFFFFF"/>
                </a:solidFill>
              </a:rPr>
              <a:t>The Stoning of Stephen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20000"/>
          </a:bodyPr>
          <a:lstStyle>
            <a:lvl1pPr algn="l">
              <a:defRPr sz="4713">
                <a:solidFill>
                  <a:srgbClr val="FFFFFF"/>
                </a:solidFill>
              </a:defRPr>
            </a:lvl1pPr>
          </a:lstStyle>
          <a:p>
            <a:pPr algn="l"/>
            <a:r>
              <a:rPr sz="4713" b="0" dirty="0">
                <a:solidFill>
                  <a:srgbClr val="FFFFFF"/>
                </a:solidFill>
              </a:rPr>
              <a:t>“You stiff-necked people, uncircumcised in heart and ears, you always resist the Holy Spirit. As your fathers did, so do you. Which of the prophets did your fathers not persecute? And they killed those who announced beforehand the coming of the Righteous One, whom you have now betrayed and murdered</a:t>
            </a:r>
            <a:r>
              <a:rPr lang="en-US" sz="4713" b="0" dirty="0">
                <a:solidFill>
                  <a:srgbClr val="FFFFFF"/>
                </a:solidFill>
              </a:rPr>
              <a:t>..</a:t>
            </a:r>
            <a:endParaRPr sz="4713" b="0" dirty="0">
              <a:solidFill>
                <a:srgbClr val="FFFFFF"/>
              </a:solidFill>
            </a:endParaRP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Acts 7:51–52</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486062" y="5100779"/>
            <a:ext cx="10458450" cy="183688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4713">
                <a:solidFill>
                  <a:srgbClr val="FFFFFF"/>
                </a:solidFill>
              </a:defRPr>
            </a:lvl1pPr>
          </a:lstStyle>
          <a:p>
            <a:r>
              <a:rPr sz="4000" b="0" dirty="0">
                <a:solidFill>
                  <a:srgbClr val="FFFFFF"/>
                </a:solidFill>
              </a:rPr>
              <a:t>But he, full of the Holy Spirit, gazed into heaven and saw the glory of God, and Jesus standing at the right hand of God.</a:t>
            </a:r>
            <a:r>
              <a:rPr lang="en-US" sz="4000" b="0" dirty="0">
                <a:solidFill>
                  <a:srgbClr val="FFFFFF"/>
                </a:solidFill>
              </a:rPr>
              <a:t> </a:t>
            </a:r>
            <a:r>
              <a:rPr lang="en-US" sz="3600" b="0" i="1" dirty="0">
                <a:solidFill>
                  <a:srgbClr val="FFFFFF"/>
                </a:solidFill>
              </a:rPr>
              <a:t>- </a:t>
            </a:r>
            <a:r>
              <a:rPr lang="en-SG" sz="3600" i="1" dirty="0"/>
              <a:t>Acts 7:55</a:t>
            </a:r>
          </a:p>
          <a:p>
            <a:pPr algn="l"/>
            <a:endParaRPr sz="4000" b="0" dirty="0">
              <a:solidFill>
                <a:srgbClr val="FFFF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04717" y="5195455"/>
            <a:ext cx="10458450" cy="142470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713">
                <a:solidFill>
                  <a:srgbClr val="FFFFFF"/>
                </a:solidFill>
              </a:defRPr>
            </a:lvl1pPr>
          </a:lstStyle>
          <a:p>
            <a:r>
              <a:rPr sz="4000" b="0" dirty="0">
                <a:solidFill>
                  <a:srgbClr val="FFFFFF"/>
                </a:solidFill>
              </a:rPr>
              <a:t>Precious in the sight of the Lord is the death of his saints.</a:t>
            </a:r>
            <a:r>
              <a:rPr lang="en-US" sz="4000" b="0" dirty="0">
                <a:solidFill>
                  <a:srgbClr val="FFFFFF"/>
                </a:solidFill>
              </a:rPr>
              <a:t> </a:t>
            </a:r>
            <a:r>
              <a:rPr lang="en-SG" sz="3200" i="1" dirty="0"/>
              <a:t>Psalm 116:15</a:t>
            </a:r>
            <a:endParaRPr lang="en-SG" sz="40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51164" y="5180448"/>
            <a:ext cx="11430000" cy="1677552"/>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4106">
                <a:solidFill>
                  <a:srgbClr val="FFFFFF"/>
                </a:solidFill>
              </a:defRPr>
            </a:lvl1pPr>
          </a:lstStyle>
          <a:p>
            <a:pPr algn="l"/>
            <a:r>
              <a:rPr lang="en-US" sz="4000" b="0" dirty="0">
                <a:solidFill>
                  <a:srgbClr val="FFFFFF"/>
                </a:solidFill>
              </a:rPr>
              <a:t>“</a:t>
            </a:r>
            <a:r>
              <a:rPr sz="4000" b="0" dirty="0">
                <a:solidFill>
                  <a:srgbClr val="FFFFFF"/>
                </a:solidFill>
              </a:rPr>
              <a:t>The blood of martyrs is the seed of the church</a:t>
            </a:r>
            <a:r>
              <a:rPr lang="en-US" sz="4000" b="0" dirty="0">
                <a:solidFill>
                  <a:srgbClr val="FFFFFF"/>
                </a:solidFill>
              </a:rPr>
              <a:t>"							</a:t>
            </a:r>
            <a:r>
              <a:rPr sz="3600" b="0" i="1" dirty="0">
                <a:solidFill>
                  <a:srgbClr val="FFFFFF"/>
                </a:solidFill>
              </a:rPr>
              <a:t>Tertullian (2nd Century)</a:t>
            </a:r>
            <a:endParaRPr sz="4000" b="0" i="1"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447678F-3BE7-D74F-9E6B-8C6A039D9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272" y="-12931"/>
            <a:ext cx="9587345" cy="6870931"/>
          </a:xfrm>
          <a:prstGeom prst="rect">
            <a:avLst/>
          </a:prstGeom>
        </p:spPr>
      </p:pic>
      <p:sp>
        <p:nvSpPr>
          <p:cNvPr id="2" name="New Shape"/>
          <p:cNvSpPr>
            <a:spLocks noGrp="1"/>
          </p:cNvSpPr>
          <p:nvPr>
            <p:ph type="body"/>
          </p:nvPr>
        </p:nvSpPr>
        <p:spPr>
          <a:xfrm>
            <a:off x="443345" y="5915891"/>
            <a:ext cx="11125200" cy="720436"/>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55000" lnSpcReduction="20000"/>
          </a:bodyPr>
          <a:lstStyle>
            <a:lvl1pPr algn="l">
              <a:defRPr sz="4106">
                <a:solidFill>
                  <a:srgbClr val="FFFFFF"/>
                </a:solidFill>
              </a:defRPr>
            </a:lvl1pPr>
          </a:lstStyle>
          <a:p>
            <a:pPr algn="l"/>
            <a:r>
              <a:rPr sz="4106" b="0" dirty="0">
                <a:solidFill>
                  <a:srgbClr val="FFFFFF"/>
                </a:solidFill>
              </a:rPr>
              <a:t>The Stoning of Saint Stephen is the first signed painting by Dutch artist Rembrandt, painted in 1625 at the age of 19.</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447678F-3BE7-D74F-9E6B-8C6A039D9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272" y="-12931"/>
            <a:ext cx="9587345" cy="6870931"/>
          </a:xfrm>
          <a:prstGeom prst="rect">
            <a:avLst/>
          </a:prstGeom>
        </p:spPr>
      </p:pic>
      <p:sp>
        <p:nvSpPr>
          <p:cNvPr id="2" name="New Shape"/>
          <p:cNvSpPr>
            <a:spLocks noGrp="1"/>
          </p:cNvSpPr>
          <p:nvPr>
            <p:ph type="body"/>
          </p:nvPr>
        </p:nvSpPr>
        <p:spPr>
          <a:xfrm>
            <a:off x="443345" y="5915891"/>
            <a:ext cx="11125200" cy="720436"/>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55000" lnSpcReduction="20000"/>
          </a:bodyPr>
          <a:lstStyle>
            <a:lvl1pPr algn="l">
              <a:defRPr sz="4106">
                <a:solidFill>
                  <a:srgbClr val="FFFFFF"/>
                </a:solidFill>
              </a:defRPr>
            </a:lvl1pPr>
          </a:lstStyle>
          <a:p>
            <a:pPr algn="l"/>
            <a:r>
              <a:rPr sz="4106" b="0" dirty="0">
                <a:solidFill>
                  <a:srgbClr val="FFFFFF"/>
                </a:solidFill>
              </a:rPr>
              <a:t>The Stoning of Saint Stephen is the first signed painting by Dutch artist Rembrandt, painted in 1625 at the age of 19.</a:t>
            </a:r>
          </a:p>
        </p:txBody>
      </p:sp>
      <p:sp>
        <p:nvSpPr>
          <p:cNvPr id="5" name="Oval 4">
            <a:extLst>
              <a:ext uri="{FF2B5EF4-FFF2-40B4-BE49-F238E27FC236}">
                <a16:creationId xmlns:a16="http://schemas.microsoft.com/office/drawing/2014/main" xmlns="" id="{5F35CD27-A8E7-2A4D-8A27-6D03DD809D57}"/>
              </a:ext>
            </a:extLst>
          </p:cNvPr>
          <p:cNvSpPr/>
          <p:nvPr/>
        </p:nvSpPr>
        <p:spPr>
          <a:xfrm>
            <a:off x="5458692" y="858983"/>
            <a:ext cx="1025236" cy="88669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80C62250-3FD1-F548-8C72-A041C62BC331}"/>
              </a:ext>
            </a:extLst>
          </p:cNvPr>
          <p:cNvSpPr/>
          <p:nvPr/>
        </p:nvSpPr>
        <p:spPr>
          <a:xfrm>
            <a:off x="7592292" y="2701637"/>
            <a:ext cx="1025236" cy="886691"/>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69C72708-D643-354C-9359-CA4184DBF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5295" y="845128"/>
            <a:ext cx="6298958" cy="4959928"/>
          </a:xfrm>
          <a:prstGeom prst="rect">
            <a:avLst/>
          </a:prstGeom>
        </p:spPr>
      </p:pic>
    </p:spTree>
    <p:extLst>
      <p:ext uri="{BB962C8B-B14F-4D97-AF65-F5344CB8AC3E}">
        <p14:creationId xmlns:p14="http://schemas.microsoft.com/office/powerpoint/2010/main" val="166402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1699" y="857250"/>
            <a:ext cx="10458450" cy="43053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4713">
                <a:solidFill>
                  <a:srgbClr val="FFFFFF"/>
                </a:solidFill>
              </a:defRPr>
            </a:lvl1pPr>
          </a:lstStyle>
          <a:p>
            <a:pPr algn="l"/>
            <a:r>
              <a:rPr sz="4713" b="0">
                <a:solidFill>
                  <a:srgbClr val="FFFFFF"/>
                </a:solidFill>
              </a:rPr>
              <a:t>And as they were stoning Stephen, he called out, “Lord Jesus, receive my spirit.” And falling to his knees he cried out with a loud voice, “Lord, do not hold this sin against them.” And when he had said this, he fell asleep.</a:t>
            </a:r>
          </a:p>
        </p:txBody>
      </p:sp>
      <p:sp>
        <p:nvSpPr>
          <p:cNvPr id="3" name="New Shape"/>
          <p:cNvSpPr>
            <a:spLocks noGrp="1"/>
          </p:cNvSpPr>
          <p:nvPr>
            <p:ph type="body" idx="1"/>
          </p:nvPr>
        </p:nvSpPr>
        <p:spPr>
          <a:xfrm>
            <a:off x="901699" y="5429250"/>
            <a:ext cx="8807450" cy="654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l">
              <a:defRPr sz="4900">
                <a:solidFill>
                  <a:srgbClr val="FFFFFF"/>
                </a:solidFill>
              </a:defRPr>
            </a:lvl1pPr>
          </a:lstStyle>
          <a:p>
            <a:pPr algn="l"/>
            <a:r>
              <a:rPr sz="4900" b="0">
                <a:solidFill>
                  <a:srgbClr val="FFFFFF"/>
                </a:solidFill>
              </a:rPr>
              <a:t>Acts 7:59–60</a:t>
            </a:r>
          </a:p>
        </p:txBody>
      </p:sp>
      <p:sp>
        <p:nvSpPr>
          <p:cNvPr id="4" name="New Shape"/>
          <p:cNvSpPr>
            <a:spLocks noGrp="1"/>
          </p:cNvSpPr>
          <p:nvPr>
            <p:ph type="body" idx="2"/>
          </p:nvPr>
        </p:nvSpPr>
        <p:spPr>
          <a:xfrm>
            <a:off x="9956800" y="5530850"/>
            <a:ext cx="1428750" cy="571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613">
                <a:solidFill>
                  <a:srgbClr val="FFFFFF"/>
                </a:solidFill>
              </a:defRPr>
            </a:lvl1pPr>
          </a:lstStyle>
          <a:p>
            <a:pPr algn="r"/>
            <a:r>
              <a:rPr sz="2613" b="0">
                <a:solidFill>
                  <a:srgbClr val="FFFFFF"/>
                </a:solidFill>
              </a:rPr>
              <a:t>ESV</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364</Words>
  <Application>Microsoft Office PowerPoint</Application>
  <PresentationFormat>Custom</PresentationFormat>
  <Paragraphs>21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Everyone use this</cp:lastModifiedBy>
  <cp:revision>7</cp:revision>
  <dcterms:modified xsi:type="dcterms:W3CDTF">2018-08-18T23:57:27Z</dcterms:modified>
</cp:coreProperties>
</file>