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7" r:id="rId5"/>
    <p:sldId id="271" r:id="rId6"/>
    <p:sldId id="272" r:id="rId7"/>
    <p:sldId id="273" r:id="rId8"/>
    <p:sldId id="274" r:id="rId9"/>
    <p:sldId id="275" r:id="rId10"/>
    <p:sldId id="276" r:id="rId11"/>
    <p:sldId id="279" r:id="rId12"/>
    <p:sldId id="262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0"/>
  </p:normalViewPr>
  <p:slideViewPr>
    <p:cSldViewPr snapToGrid="0" snapToObjects="1">
      <p:cViewPr varScale="1">
        <p:scale>
          <a:sx n="68" d="100"/>
          <a:sy n="68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C836-ECDE-D84E-A630-52FFCA68DB79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AA75-73F0-1C4F-918F-C63A332D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008098"/>
            <a:ext cx="12192000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76380"/>
            <a:ext cx="9144000" cy="2387600"/>
          </a:xfrm>
        </p:spPr>
        <p:txBody>
          <a:bodyPr>
            <a:normAutofit/>
          </a:bodyPr>
          <a:lstStyle/>
          <a:p>
            <a:r>
              <a:rPr lang="en-SG" sz="6600" b="1" dirty="0"/>
              <a:t>Being Given Over</a:t>
            </a:r>
            <a:r>
              <a:rPr lang="en-SG" sz="8800" b="1" dirty="0"/>
              <a:t/>
            </a:r>
            <a:br>
              <a:rPr lang="en-SG" sz="8800" b="1" dirty="0"/>
            </a:br>
            <a:r>
              <a:rPr lang="en-US" sz="4400" b="1" dirty="0"/>
              <a:t>Mark 2:23-28| 2 </a:t>
            </a:r>
            <a:r>
              <a:rPr lang="en-US" sz="4400" b="1" dirty="0" err="1"/>
              <a:t>Cor</a:t>
            </a:r>
            <a:r>
              <a:rPr lang="en-US" sz="4400" b="1" dirty="0"/>
              <a:t> 4:5-17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915423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2419643"/>
            <a:ext cx="11824137" cy="4438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4000" b="1" dirty="0"/>
              <a:t>10 always carrying in the body the death of Jesus…</a:t>
            </a:r>
          </a:p>
          <a:p>
            <a:pPr marL="0" indent="0">
              <a:buNone/>
            </a:pPr>
            <a:r>
              <a:rPr lang="en-SG" sz="4000" b="1" dirty="0"/>
              <a:t>11 For we who live are always </a:t>
            </a:r>
            <a:r>
              <a:rPr lang="en-SG" sz="4000" b="1" u="sng" dirty="0"/>
              <a:t>being given over </a:t>
            </a:r>
            <a:r>
              <a:rPr lang="en-SG" sz="4000" b="1" dirty="0"/>
              <a:t>to death for Jesus’ sake…</a:t>
            </a:r>
          </a:p>
          <a:p>
            <a:pPr marL="0" indent="0">
              <a:buNone/>
            </a:pPr>
            <a:r>
              <a:rPr lang="en-SG" sz="4000" b="1" dirty="0"/>
              <a:t>12 So death is at work in us, but life in you. </a:t>
            </a:r>
          </a:p>
          <a:p>
            <a:pPr marL="0" indent="0">
              <a:buNone/>
            </a:pPr>
            <a:r>
              <a:rPr lang="en-SG" sz="4000" b="1" dirty="0"/>
              <a:t>15 For it is all for your sake, so that as grace extends to more and more people it may increase thanksgiving, to the glory of God.</a:t>
            </a:r>
          </a:p>
          <a:p>
            <a:pPr marL="0" indent="0">
              <a:buNone/>
            </a:pPr>
            <a:endParaRPr lang="en-SG" sz="16600" b="1" dirty="0"/>
          </a:p>
        </p:txBody>
      </p:sp>
    </p:spTree>
    <p:extLst>
      <p:ext uri="{BB962C8B-B14F-4D97-AF65-F5344CB8AC3E}">
        <p14:creationId xmlns:p14="http://schemas.microsoft.com/office/powerpoint/2010/main" val="210062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8098"/>
            <a:ext cx="12192000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5555974"/>
            <a:ext cx="11824137" cy="8680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SG" sz="5400" b="1" dirty="0"/>
              <a:t>Solemn Assemblies: 1</a:t>
            </a:r>
            <a:r>
              <a:rPr lang="en-SG" sz="5400" b="1" baseline="30000" dirty="0"/>
              <a:t>st</a:t>
            </a:r>
            <a:r>
              <a:rPr lang="en-SG" sz="5400" b="1" dirty="0"/>
              <a:t> July – 8</a:t>
            </a:r>
            <a:r>
              <a:rPr lang="en-SG" sz="5400" b="1" baseline="30000" dirty="0"/>
              <a:t>th</a:t>
            </a:r>
            <a:r>
              <a:rPr lang="en-SG" sz="5400" b="1" dirty="0"/>
              <a:t> August</a:t>
            </a:r>
            <a:endParaRPr lang="en-SG" sz="28700" b="1" dirty="0"/>
          </a:p>
        </p:txBody>
      </p:sp>
    </p:spTree>
    <p:extLst>
      <p:ext uri="{BB962C8B-B14F-4D97-AF65-F5344CB8AC3E}">
        <p14:creationId xmlns:p14="http://schemas.microsoft.com/office/powerpoint/2010/main" val="56335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195" y="1166190"/>
            <a:ext cx="11698014" cy="5208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4400" b="1" dirty="0"/>
              <a:t>Many hearts are hungry tonight,</a:t>
            </a:r>
            <a:endParaRPr lang="en-SG" sz="6000" b="1" dirty="0"/>
          </a:p>
          <a:p>
            <a:pPr marL="0" indent="0">
              <a:buNone/>
            </a:pPr>
            <a:r>
              <a:rPr lang="en-SG" sz="4400" b="1" dirty="0"/>
              <a:t>Many trapped in darkness yearn for the Light</a:t>
            </a:r>
            <a:endParaRPr lang="en-SG" sz="6000" b="1" dirty="0"/>
          </a:p>
          <a:p>
            <a:pPr marL="0" indent="0">
              <a:buNone/>
            </a:pPr>
            <a:r>
              <a:rPr lang="en-SG" sz="4400" b="1" dirty="0"/>
              <a:t>So many who are far from home,</a:t>
            </a:r>
            <a:endParaRPr lang="en-SG" sz="6000" b="1" dirty="0"/>
          </a:p>
          <a:p>
            <a:pPr marL="0" indent="0">
              <a:buNone/>
            </a:pPr>
            <a:r>
              <a:rPr lang="en-SG" sz="4400" b="1" dirty="0"/>
              <a:t>And many who are lost</a:t>
            </a:r>
            <a:endParaRPr lang="en-SG" sz="6000" b="1" dirty="0"/>
          </a:p>
          <a:p>
            <a:pPr marL="0" indent="0">
              <a:buNone/>
            </a:pPr>
            <a:r>
              <a:rPr lang="en-SG" sz="4400" b="1" dirty="0"/>
              <a:t>Oh, Lord, Your wounded children need</a:t>
            </a:r>
            <a:endParaRPr lang="en-SG" sz="6000" b="1" dirty="0"/>
          </a:p>
          <a:p>
            <a:pPr marL="0" indent="0">
              <a:buNone/>
            </a:pPr>
            <a:r>
              <a:rPr lang="en-SG" sz="4400" b="1" dirty="0"/>
              <a:t>The power of Your cross</a:t>
            </a:r>
            <a:endParaRPr lang="en-SG" sz="6000" b="1" dirty="0"/>
          </a:p>
        </p:txBody>
      </p:sp>
    </p:spTree>
    <p:extLst>
      <p:ext uri="{BB962C8B-B14F-4D97-AF65-F5344CB8AC3E}">
        <p14:creationId xmlns:p14="http://schemas.microsoft.com/office/powerpoint/2010/main" val="1002169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195" y="1166190"/>
            <a:ext cx="11698014" cy="5208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4400" b="1" i="1" dirty="0"/>
              <a:t>Chorus</a:t>
            </a:r>
          </a:p>
          <a:p>
            <a:pPr marL="0" indent="0">
              <a:buNone/>
            </a:pPr>
            <a:r>
              <a:rPr lang="en-SG" sz="4400" b="1" dirty="0"/>
              <a:t>As bread that is broken, use our lives</a:t>
            </a:r>
            <a:endParaRPr lang="en-SG" sz="5400" b="1" dirty="0"/>
          </a:p>
          <a:p>
            <a:pPr marL="0" indent="0">
              <a:buNone/>
            </a:pPr>
            <a:r>
              <a:rPr lang="en-SG" sz="4400" b="1" dirty="0"/>
              <a:t>As wine that is poured out, a willing sacrifice</a:t>
            </a:r>
            <a:endParaRPr lang="en-SG" sz="5400" b="1" dirty="0"/>
          </a:p>
          <a:p>
            <a:pPr marL="0" indent="0">
              <a:buNone/>
            </a:pPr>
            <a:r>
              <a:rPr lang="en-SG" sz="4400" b="1" dirty="0"/>
              <a:t>Empower us, Father, to share the love of Christ</a:t>
            </a:r>
            <a:endParaRPr lang="en-SG" sz="5400" b="1" dirty="0"/>
          </a:p>
          <a:p>
            <a:pPr marL="0" indent="0">
              <a:buNone/>
            </a:pPr>
            <a:r>
              <a:rPr lang="en-SG" sz="4400" b="1" dirty="0"/>
              <a:t>As bread that is broken Lord, use our lives</a:t>
            </a:r>
            <a:endParaRPr lang="en-SG" sz="5400" b="1" dirty="0"/>
          </a:p>
        </p:txBody>
      </p:sp>
    </p:spTree>
    <p:extLst>
      <p:ext uri="{BB962C8B-B14F-4D97-AF65-F5344CB8AC3E}">
        <p14:creationId xmlns:p14="http://schemas.microsoft.com/office/powerpoint/2010/main" val="335408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195" y="1166190"/>
            <a:ext cx="11698014" cy="5208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4400" b="1" dirty="0"/>
              <a:t>Help us to begin where we are.</a:t>
            </a:r>
            <a:endParaRPr lang="en-SG" sz="6600" b="1" dirty="0"/>
          </a:p>
          <a:p>
            <a:pPr marL="0" indent="0">
              <a:buNone/>
            </a:pPr>
            <a:r>
              <a:rPr lang="en-SG" sz="4400" b="1" dirty="0"/>
              <a:t>Help us love the people near to our hearts</a:t>
            </a:r>
            <a:endParaRPr lang="en-SG" sz="6600" b="1" dirty="0"/>
          </a:p>
          <a:p>
            <a:pPr marL="0" indent="0">
              <a:buNone/>
            </a:pPr>
            <a:r>
              <a:rPr lang="en-SG" sz="4400" b="1" dirty="0"/>
              <a:t>Then give our faith a mission field</a:t>
            </a:r>
            <a:endParaRPr lang="en-SG" sz="6600" b="1" dirty="0"/>
          </a:p>
          <a:p>
            <a:pPr marL="0" indent="0">
              <a:buNone/>
            </a:pPr>
            <a:r>
              <a:rPr lang="en-SG" sz="4400" b="1" dirty="0"/>
              <a:t>Wherever You may call</a:t>
            </a:r>
            <a:endParaRPr lang="en-SG" sz="6600" b="1" dirty="0"/>
          </a:p>
          <a:p>
            <a:pPr marL="0" indent="0">
              <a:buNone/>
            </a:pPr>
            <a:r>
              <a:rPr lang="en-SG" sz="4400" b="1" dirty="0"/>
              <a:t>Lord, love Your world through each of us,</a:t>
            </a:r>
            <a:endParaRPr lang="en-SG" sz="6600" b="1" dirty="0"/>
          </a:p>
          <a:p>
            <a:pPr marL="0" indent="0">
              <a:buNone/>
            </a:pPr>
            <a:r>
              <a:rPr lang="en-SG" sz="4400" b="1" dirty="0"/>
              <a:t>Until we’ve touched them all</a:t>
            </a:r>
            <a:endParaRPr lang="en-SG" sz="6600" b="1" dirty="0"/>
          </a:p>
        </p:txBody>
      </p:sp>
    </p:spTree>
    <p:extLst>
      <p:ext uri="{BB962C8B-B14F-4D97-AF65-F5344CB8AC3E}">
        <p14:creationId xmlns:p14="http://schemas.microsoft.com/office/powerpoint/2010/main" val="330240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43865"/>
            <a:ext cx="12192000" cy="2314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91270"/>
            <a:ext cx="11303876" cy="19617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4800" b="1" dirty="0"/>
              <a:t>Ordinary Time </a:t>
            </a:r>
            <a:r>
              <a:rPr lang="en-SG" sz="4800" dirty="0"/>
              <a:t>– Monday after Pentecost till Saturday before 1</a:t>
            </a:r>
            <a:r>
              <a:rPr lang="en-SG" sz="4800" baseline="30000" dirty="0"/>
              <a:t>st</a:t>
            </a:r>
            <a:r>
              <a:rPr lang="en-SG" sz="4800" dirty="0"/>
              <a:t> Sunday of Advent</a:t>
            </a:r>
          </a:p>
          <a:p>
            <a:pPr marL="0" indent="0" algn="ctr">
              <a:buNone/>
            </a:pPr>
            <a:r>
              <a:rPr lang="en-SG" sz="4800" dirty="0"/>
              <a:t>↑Jesus -&gt; Spirit -&gt; Church -&gt; World</a:t>
            </a:r>
            <a:endParaRPr lang="en-SG" sz="8800" dirty="0"/>
          </a:p>
        </p:txBody>
      </p:sp>
    </p:spTree>
    <p:extLst>
      <p:ext uri="{BB962C8B-B14F-4D97-AF65-F5344CB8AC3E}">
        <p14:creationId xmlns:p14="http://schemas.microsoft.com/office/powerpoint/2010/main" val="76048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95225"/>
            <a:ext cx="12192000" cy="2862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3995225"/>
            <a:ext cx="11824137" cy="454580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SG" sz="4000" b="1" dirty="0"/>
              <a:t>Mark 2: 23-24 One Sabbath Jesus was going through the </a:t>
            </a:r>
            <a:r>
              <a:rPr lang="en-SG" sz="4000" b="1" dirty="0" err="1"/>
              <a:t>grainfields</a:t>
            </a:r>
            <a:r>
              <a:rPr lang="en-SG" sz="4000" b="1" dirty="0"/>
              <a:t>, and as his disciples walked along, they began to pick some heads of grain.  The Pharisees said to him, “Look, why are they doing what is unlawful on the Sabbath?”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71101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87262"/>
            <a:ext cx="12192000" cy="3270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3587262"/>
            <a:ext cx="11824137" cy="327073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SG" sz="3600" b="1" dirty="0"/>
              <a:t>Mark 5:25,26 - He answered, “Have you never read what David did when he and his companions were hungry and in need?  In the days of </a:t>
            </a:r>
            <a:r>
              <a:rPr lang="en-SG" sz="3600" b="1" dirty="0" err="1"/>
              <a:t>Abiathar</a:t>
            </a:r>
            <a:r>
              <a:rPr lang="en-SG" sz="3600" b="1" dirty="0"/>
              <a:t> the high priest, he entered the house of God and ate the consecrated bread, which is lawful only for priests to eat. And he also gave some to his companions.”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123278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8098"/>
            <a:ext cx="12192000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5219114"/>
            <a:ext cx="11824137" cy="16388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SG" sz="4400" b="1" dirty="0"/>
              <a:t>27 Then he said to them, “The Sabbath was made for man, not man for the Sabbath.</a:t>
            </a:r>
            <a:endParaRPr lang="en-GB" sz="8800" b="1" dirty="0"/>
          </a:p>
        </p:txBody>
      </p:sp>
    </p:spTree>
    <p:extLst>
      <p:ext uri="{BB962C8B-B14F-4D97-AF65-F5344CB8AC3E}">
        <p14:creationId xmlns:p14="http://schemas.microsoft.com/office/powerpoint/2010/main" val="150374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8098"/>
            <a:ext cx="12192000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5416062"/>
            <a:ext cx="11824137" cy="1441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4400" b="1" dirty="0"/>
              <a:t>28 So the Son of Man is Lord even of the Sabbath.”</a:t>
            </a:r>
            <a:endParaRPr lang="en-SG" sz="5400" b="1" dirty="0"/>
          </a:p>
        </p:txBody>
      </p:sp>
    </p:spTree>
    <p:extLst>
      <p:ext uri="{BB962C8B-B14F-4D97-AF65-F5344CB8AC3E}">
        <p14:creationId xmlns:p14="http://schemas.microsoft.com/office/powerpoint/2010/main" val="201635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8098"/>
            <a:ext cx="12192000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5120640"/>
            <a:ext cx="11824137" cy="1737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G" sz="4400" b="1" dirty="0"/>
              <a:t>For Christ is the end of the law for righteousness to everyone who believes. Romans 10:4</a:t>
            </a:r>
            <a:endParaRPr lang="en-SG" sz="8000" b="1" dirty="0"/>
          </a:p>
        </p:txBody>
      </p:sp>
    </p:spTree>
    <p:extLst>
      <p:ext uri="{BB962C8B-B14F-4D97-AF65-F5344CB8AC3E}">
        <p14:creationId xmlns:p14="http://schemas.microsoft.com/office/powerpoint/2010/main" val="1319857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8098"/>
            <a:ext cx="12192000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5008098"/>
            <a:ext cx="11824137" cy="18499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4400" b="1" dirty="0"/>
              <a:t>2 Corinthians 4:7 - But we have this treasure in jars of clay, to show that the surpassing power belongs to God and not to us. </a:t>
            </a:r>
            <a:endParaRPr lang="en-SG" sz="11500" b="1" dirty="0"/>
          </a:p>
        </p:txBody>
      </p:sp>
    </p:spTree>
    <p:extLst>
      <p:ext uri="{BB962C8B-B14F-4D97-AF65-F5344CB8AC3E}">
        <p14:creationId xmlns:p14="http://schemas.microsoft.com/office/powerpoint/2010/main" val="259689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75053"/>
            <a:ext cx="12192000" cy="2482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4375053"/>
            <a:ext cx="11824137" cy="2482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SG" sz="4000" b="1" baseline="30000" dirty="0"/>
              <a:t>8 </a:t>
            </a:r>
            <a:r>
              <a:rPr lang="en-SG" sz="4000" b="1" dirty="0"/>
              <a:t>We are afflicted in every way, but not crushed; </a:t>
            </a:r>
            <a:br>
              <a:rPr lang="en-SG" sz="4000" b="1" dirty="0"/>
            </a:br>
            <a:r>
              <a:rPr lang="en-SG" sz="4000" b="1" dirty="0"/>
              <a:t>perplexed, but not driven to despair; </a:t>
            </a:r>
            <a:br>
              <a:rPr lang="en-SG" sz="4000" b="1" dirty="0"/>
            </a:br>
            <a:r>
              <a:rPr lang="en-SG" sz="4000" b="1" baseline="30000" dirty="0"/>
              <a:t>9 </a:t>
            </a:r>
            <a:r>
              <a:rPr lang="en-SG" sz="4000" b="1" dirty="0"/>
              <a:t>persecuted, but not forsaken; </a:t>
            </a:r>
            <a:br>
              <a:rPr lang="en-SG" sz="4000" b="1" dirty="0"/>
            </a:br>
            <a:r>
              <a:rPr lang="en-SG" sz="4000" b="1" dirty="0"/>
              <a:t>struck down, but not destroyed; </a:t>
            </a:r>
            <a:endParaRPr lang="en-SG" sz="13800" b="1" dirty="0"/>
          </a:p>
        </p:txBody>
      </p:sp>
    </p:spTree>
    <p:extLst>
      <p:ext uri="{BB962C8B-B14F-4D97-AF65-F5344CB8AC3E}">
        <p14:creationId xmlns:p14="http://schemas.microsoft.com/office/powerpoint/2010/main" val="2626321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297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Being Given Over Mark 2:23-28| 2 Cor 4:5-17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Acceptable Fast</dc:title>
  <dc:creator>Microsoft Office User</dc:creator>
  <cp:lastModifiedBy>H Leonardi</cp:lastModifiedBy>
  <cp:revision>15</cp:revision>
  <dcterms:created xsi:type="dcterms:W3CDTF">2018-02-14T08:50:40Z</dcterms:created>
  <dcterms:modified xsi:type="dcterms:W3CDTF">2018-06-02T23:09:59Z</dcterms:modified>
</cp:coreProperties>
</file>