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9" r:id="rId3"/>
    <p:sldId id="259" r:id="rId4"/>
    <p:sldId id="262" r:id="rId5"/>
    <p:sldId id="266" r:id="rId6"/>
    <p:sldId id="263" r:id="rId7"/>
    <p:sldId id="264" r:id="rId8"/>
    <p:sldId id="265" r:id="rId9"/>
    <p:sldId id="276" r:id="rId10"/>
    <p:sldId id="271" r:id="rId11"/>
    <p:sldId id="275" r:id="rId12"/>
    <p:sldId id="268" r:id="rId13"/>
    <p:sldId id="272" r:id="rId14"/>
    <p:sldId id="267" r:id="rId15"/>
    <p:sldId id="270"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2D0CC-CAC4-4661-A25F-582FE78A32E9}" v="131" dt="2018-08-30T08:14:50.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showGuides="1">
      <p:cViewPr varScale="1">
        <p:scale>
          <a:sx n="101" d="100"/>
          <a:sy n="101" d="100"/>
        </p:scale>
        <p:origin x="216" y="4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24" Type="http://schemas.microsoft.com/office/2016/11/relationships/changesInfo" Target="changesInfos/changesInfo1.xml"/><Relationship Id="rId25"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gwee" userId="a809d6efc12dd0b2" providerId="LiveId" clId="{FCBFAC4C-1932-4C7E-9A93-18262202E455}"/>
    <pc:docChg chg="custSel delSld modSld">
      <pc:chgData name="jeremy gwee" userId="a809d6efc12dd0b2" providerId="LiveId" clId="{FCBFAC4C-1932-4C7E-9A93-18262202E455}" dt="2018-08-30T07:35:55.447" v="37"/>
      <pc:docMkLst>
        <pc:docMk/>
      </pc:docMkLst>
      <pc:sldChg chg="del">
        <pc:chgData name="jeremy gwee" userId="a809d6efc12dd0b2" providerId="LiveId" clId="{FCBFAC4C-1932-4C7E-9A93-18262202E455}" dt="2018-08-30T07:32:49.300" v="30" actId="2696"/>
        <pc:sldMkLst>
          <pc:docMk/>
          <pc:sldMk cId="153024744" sldId="260"/>
        </pc:sldMkLst>
      </pc:sldChg>
      <pc:sldChg chg="addSp delSp modSp delAnim modAnim">
        <pc:chgData name="jeremy gwee" userId="a809d6efc12dd0b2" providerId="LiveId" clId="{FCBFAC4C-1932-4C7E-9A93-18262202E455}" dt="2018-08-30T07:35:55.447" v="37"/>
        <pc:sldMkLst>
          <pc:docMk/>
          <pc:sldMk cId="3141158737" sldId="267"/>
        </pc:sldMkLst>
        <pc:spChg chg="mod">
          <ac:chgData name="jeremy gwee" userId="a809d6efc12dd0b2" providerId="LiveId" clId="{FCBFAC4C-1932-4C7E-9A93-18262202E455}" dt="2018-08-30T07:21:37.257" v="15" actId="403"/>
          <ac:spMkLst>
            <pc:docMk/>
            <pc:sldMk cId="3141158737" sldId="267"/>
            <ac:spMk id="3" creationId="{BB85645B-2863-4D9A-9BF1-F34C5AE11DAD}"/>
          </ac:spMkLst>
        </pc:spChg>
        <pc:spChg chg="del">
          <ac:chgData name="jeremy gwee" userId="a809d6efc12dd0b2" providerId="LiveId" clId="{FCBFAC4C-1932-4C7E-9A93-18262202E455}" dt="2018-08-30T07:21:12.577" v="10" actId="478"/>
          <ac:spMkLst>
            <pc:docMk/>
            <pc:sldMk cId="3141158737" sldId="267"/>
            <ac:spMk id="4" creationId="{659995DE-3945-4C1F-AD03-80CE7F5CA4B3}"/>
          </ac:spMkLst>
        </pc:spChg>
        <pc:spChg chg="del">
          <ac:chgData name="jeremy gwee" userId="a809d6efc12dd0b2" providerId="LiveId" clId="{FCBFAC4C-1932-4C7E-9A93-18262202E455}" dt="2018-08-30T07:21:17.111" v="11" actId="478"/>
          <ac:spMkLst>
            <pc:docMk/>
            <pc:sldMk cId="3141158737" sldId="267"/>
            <ac:spMk id="5" creationId="{3EB47830-975D-43DF-B63D-AD9EAA8B4628}"/>
          </ac:spMkLst>
        </pc:spChg>
        <pc:spChg chg="add mod">
          <ac:chgData name="jeremy gwee" userId="a809d6efc12dd0b2" providerId="LiveId" clId="{FCBFAC4C-1932-4C7E-9A93-18262202E455}" dt="2018-08-30T07:35:39.247" v="36" actId="113"/>
          <ac:spMkLst>
            <pc:docMk/>
            <pc:sldMk cId="3141158737" sldId="267"/>
            <ac:spMk id="8" creationId="{CCC866CD-EDD5-4302-90D1-8A189910194D}"/>
          </ac:spMkLst>
        </pc:spChg>
        <pc:picChg chg="mod">
          <ac:chgData name="jeremy gwee" userId="a809d6efc12dd0b2" providerId="LiveId" clId="{FCBFAC4C-1932-4C7E-9A93-18262202E455}" dt="2018-08-30T07:25:48.994" v="29" actId="1076"/>
          <ac:picMkLst>
            <pc:docMk/>
            <pc:sldMk cId="3141158737" sldId="267"/>
            <ac:picMk id="2" creationId="{6687071C-25E9-48FD-902A-0490B19A4BEE}"/>
          </ac:picMkLst>
        </pc:picChg>
      </pc:sldChg>
      <pc:sldChg chg="delSp modSp">
        <pc:chgData name="jeremy gwee" userId="a809d6efc12dd0b2" providerId="LiveId" clId="{FCBFAC4C-1932-4C7E-9A93-18262202E455}" dt="2018-08-30T07:20:42.807" v="9" actId="1076"/>
        <pc:sldMkLst>
          <pc:docMk/>
          <pc:sldMk cId="1273969048" sldId="270"/>
        </pc:sldMkLst>
        <pc:spChg chg="del">
          <ac:chgData name="jeremy gwee" userId="a809d6efc12dd0b2" providerId="LiveId" clId="{FCBFAC4C-1932-4C7E-9A93-18262202E455}" dt="2018-08-30T07:19:29.328" v="0" actId="478"/>
          <ac:spMkLst>
            <pc:docMk/>
            <pc:sldMk cId="1273969048" sldId="270"/>
            <ac:spMk id="4" creationId="{36FEEED2-4453-431F-92CC-94FD673EB42A}"/>
          </ac:spMkLst>
        </pc:spChg>
        <pc:spChg chg="del">
          <ac:chgData name="jeremy gwee" userId="a809d6efc12dd0b2" providerId="LiveId" clId="{FCBFAC4C-1932-4C7E-9A93-18262202E455}" dt="2018-08-30T07:19:34.303" v="1" actId="478"/>
          <ac:spMkLst>
            <pc:docMk/>
            <pc:sldMk cId="1273969048" sldId="270"/>
            <ac:spMk id="5" creationId="{8490BD2E-7218-4EED-9281-DDEC80545E41}"/>
          </ac:spMkLst>
        </pc:spChg>
        <pc:spChg chg="mod">
          <ac:chgData name="jeremy gwee" userId="a809d6efc12dd0b2" providerId="LiveId" clId="{FCBFAC4C-1932-4C7E-9A93-18262202E455}" dt="2018-08-30T07:20:42.807" v="9" actId="1076"/>
          <ac:spMkLst>
            <pc:docMk/>
            <pc:sldMk cId="1273969048" sldId="270"/>
            <ac:spMk id="8" creationId="{81594D53-43A9-47FA-84DC-E182A494CF9E}"/>
          </ac:spMkLst>
        </pc:spChg>
        <pc:picChg chg="mod">
          <ac:chgData name="jeremy gwee" userId="a809d6efc12dd0b2" providerId="LiveId" clId="{FCBFAC4C-1932-4C7E-9A93-18262202E455}" dt="2018-08-30T07:20:42.807" v="9" actId="1076"/>
          <ac:picMkLst>
            <pc:docMk/>
            <pc:sldMk cId="1273969048" sldId="270"/>
            <ac:picMk id="7" creationId="{207A4BFA-AA09-4017-B6F6-91EEDABAA5C3}"/>
          </ac:picMkLst>
        </pc:picChg>
      </pc:sldChg>
    </pc:docChg>
  </pc:docChgLst>
  <pc:docChgLst>
    <pc:chgData name="jeremy gwee" userId="a809d6efc12dd0b2" providerId="LiveId" clId="{6D82D0CC-CAC4-4661-A25F-582FE78A32E9}"/>
    <pc:docChg chg="addSld modSld sldOrd">
      <pc:chgData name="jeremy gwee" userId="a809d6efc12dd0b2" providerId="LiveId" clId="{6D82D0CC-CAC4-4661-A25F-582FE78A32E9}" dt="2018-08-30T08:14:50.772" v="92" actId="1076"/>
      <pc:docMkLst>
        <pc:docMk/>
      </pc:docMkLst>
      <pc:sldChg chg="modSp">
        <pc:chgData name="jeremy gwee" userId="a809d6efc12dd0b2" providerId="LiveId" clId="{6D82D0CC-CAC4-4661-A25F-582FE78A32E9}" dt="2018-08-30T07:59:16.656" v="0" actId="207"/>
        <pc:sldMkLst>
          <pc:docMk/>
          <pc:sldMk cId="4014073580" sldId="263"/>
        </pc:sldMkLst>
        <pc:spChg chg="mod">
          <ac:chgData name="jeremy gwee" userId="a809d6efc12dd0b2" providerId="LiveId" clId="{6D82D0CC-CAC4-4661-A25F-582FE78A32E9}" dt="2018-08-30T07:59:16.656" v="0" actId="207"/>
          <ac:spMkLst>
            <pc:docMk/>
            <pc:sldMk cId="4014073580" sldId="263"/>
            <ac:spMk id="3" creationId="{B23A9164-EE0C-448C-9F7E-4A49E58DDFD4}"/>
          </ac:spMkLst>
        </pc:spChg>
      </pc:sldChg>
      <pc:sldChg chg="addSp delSp modSp modAnim">
        <pc:chgData name="jeremy gwee" userId="a809d6efc12dd0b2" providerId="LiveId" clId="{6D82D0CC-CAC4-4661-A25F-582FE78A32E9}" dt="2018-08-30T08:10:47.765" v="81"/>
        <pc:sldMkLst>
          <pc:docMk/>
          <pc:sldMk cId="2020805057" sldId="265"/>
        </pc:sldMkLst>
        <pc:spChg chg="mod">
          <ac:chgData name="jeremy gwee" userId="a809d6efc12dd0b2" providerId="LiveId" clId="{6D82D0CC-CAC4-4661-A25F-582FE78A32E9}" dt="2018-08-30T08:09:35.820" v="72" actId="1076"/>
          <ac:spMkLst>
            <pc:docMk/>
            <pc:sldMk cId="2020805057" sldId="265"/>
            <ac:spMk id="2" creationId="{51D7F875-3926-406B-BD3C-4C0A57B0ED63}"/>
          </ac:spMkLst>
        </pc:spChg>
        <pc:spChg chg="mod">
          <ac:chgData name="jeremy gwee" userId="a809d6efc12dd0b2" providerId="LiveId" clId="{6D82D0CC-CAC4-4661-A25F-582FE78A32E9}" dt="2018-08-30T08:09:06.830" v="66" actId="164"/>
          <ac:spMkLst>
            <pc:docMk/>
            <pc:sldMk cId="2020805057" sldId="265"/>
            <ac:spMk id="3" creationId="{C0AACAB6-F39B-4694-B23A-FE1D1596234F}"/>
          </ac:spMkLst>
        </pc:spChg>
        <pc:spChg chg="mod">
          <ac:chgData name="jeremy gwee" userId="a809d6efc12dd0b2" providerId="LiveId" clId="{6D82D0CC-CAC4-4661-A25F-582FE78A32E9}" dt="2018-08-30T08:09:32.320" v="71" actId="1076"/>
          <ac:spMkLst>
            <pc:docMk/>
            <pc:sldMk cId="2020805057" sldId="265"/>
            <ac:spMk id="5" creationId="{117C16E7-3775-46E1-AE2A-AFE8A3D860C7}"/>
          </ac:spMkLst>
        </pc:spChg>
        <pc:spChg chg="add mod">
          <ac:chgData name="jeremy gwee" userId="a809d6efc12dd0b2" providerId="LiveId" clId="{6D82D0CC-CAC4-4661-A25F-582FE78A32E9}" dt="2018-08-30T08:09:20.284" v="68" actId="1076"/>
          <ac:spMkLst>
            <pc:docMk/>
            <pc:sldMk cId="2020805057" sldId="265"/>
            <ac:spMk id="12" creationId="{10A3D086-7247-43DF-BEE6-E45F196AAD5F}"/>
          </ac:spMkLst>
        </pc:spChg>
        <pc:grpChg chg="add mod">
          <ac:chgData name="jeremy gwee" userId="a809d6efc12dd0b2" providerId="LiveId" clId="{6D82D0CC-CAC4-4661-A25F-582FE78A32E9}" dt="2018-08-30T08:09:40.364" v="74" actId="1076"/>
          <ac:grpSpMkLst>
            <pc:docMk/>
            <pc:sldMk cId="2020805057" sldId="265"/>
            <ac:grpSpMk id="4" creationId="{698CB722-C305-4CAD-827E-22D3F4FC628D}"/>
          </ac:grpSpMkLst>
        </pc:grpChg>
        <pc:picChg chg="mod">
          <ac:chgData name="jeremy gwee" userId="a809d6efc12dd0b2" providerId="LiveId" clId="{6D82D0CC-CAC4-4661-A25F-582FE78A32E9}" dt="2018-08-30T08:09:25.160" v="70" actId="1076"/>
          <ac:picMkLst>
            <pc:docMk/>
            <pc:sldMk cId="2020805057" sldId="265"/>
            <ac:picMk id="8" creationId="{351A3A07-E11B-4CBD-AC75-0C98F8C17056}"/>
          </ac:picMkLst>
        </pc:picChg>
        <pc:picChg chg="del">
          <ac:chgData name="jeremy gwee" userId="a809d6efc12dd0b2" providerId="LiveId" clId="{6D82D0CC-CAC4-4661-A25F-582FE78A32E9}" dt="2018-08-30T07:59:59.801" v="2"/>
          <ac:picMkLst>
            <pc:docMk/>
            <pc:sldMk cId="2020805057" sldId="265"/>
            <ac:picMk id="10" creationId="{ECC60682-E749-4838-AEF3-02C32DF3A409}"/>
          </ac:picMkLst>
        </pc:picChg>
        <pc:picChg chg="add del">
          <ac:chgData name="jeremy gwee" userId="a809d6efc12dd0b2" providerId="LiveId" clId="{6D82D0CC-CAC4-4661-A25F-582FE78A32E9}" dt="2018-08-30T08:05:31.864" v="31"/>
          <ac:picMkLst>
            <pc:docMk/>
            <pc:sldMk cId="2020805057" sldId="265"/>
            <ac:picMk id="11" creationId="{CF8F2926-B19D-4C8C-97E7-D16ACB2F3A05}"/>
          </ac:picMkLst>
        </pc:picChg>
        <pc:picChg chg="mod">
          <ac:chgData name="jeremy gwee" userId="a809d6efc12dd0b2" providerId="LiveId" clId="{6D82D0CC-CAC4-4661-A25F-582FE78A32E9}" dt="2018-08-30T08:09:06.830" v="66" actId="164"/>
          <ac:picMkLst>
            <pc:docMk/>
            <pc:sldMk cId="2020805057" sldId="265"/>
            <ac:picMk id="3074" creationId="{72B00FF2-25D0-4D26-9B4C-E10C8DD0B91C}"/>
          </ac:picMkLst>
        </pc:picChg>
      </pc:sldChg>
      <pc:sldChg chg="ord">
        <pc:chgData name="jeremy gwee" userId="a809d6efc12dd0b2" providerId="LiveId" clId="{6D82D0CC-CAC4-4661-A25F-582FE78A32E9}" dt="2018-08-30T08:11:52.771" v="82"/>
        <pc:sldMkLst>
          <pc:docMk/>
          <pc:sldMk cId="3661350674" sldId="266"/>
        </pc:sldMkLst>
      </pc:sldChg>
      <pc:sldChg chg="modSp modAnim">
        <pc:chgData name="jeremy gwee" userId="a809d6efc12dd0b2" providerId="LiveId" clId="{6D82D0CC-CAC4-4661-A25F-582FE78A32E9}" dt="2018-08-30T08:14:50.772" v="92" actId="1076"/>
        <pc:sldMkLst>
          <pc:docMk/>
          <pc:sldMk cId="1273969048" sldId="270"/>
        </pc:sldMkLst>
        <pc:spChg chg="mod">
          <ac:chgData name="jeremy gwee" userId="a809d6efc12dd0b2" providerId="LiveId" clId="{6D82D0CC-CAC4-4661-A25F-582FE78A32E9}" dt="2018-08-30T08:14:50.772" v="92" actId="1076"/>
          <ac:spMkLst>
            <pc:docMk/>
            <pc:sldMk cId="1273969048" sldId="270"/>
            <ac:spMk id="8" creationId="{81594D53-43A9-47FA-84DC-E182A494CF9E}"/>
          </ac:spMkLst>
        </pc:spChg>
        <pc:picChg chg="mod">
          <ac:chgData name="jeremy gwee" userId="a809d6efc12dd0b2" providerId="LiveId" clId="{6D82D0CC-CAC4-4661-A25F-582FE78A32E9}" dt="2018-08-30T08:14:50.772" v="92" actId="1076"/>
          <ac:picMkLst>
            <pc:docMk/>
            <pc:sldMk cId="1273969048" sldId="270"/>
            <ac:picMk id="7" creationId="{207A4BFA-AA09-4017-B6F6-91EEDABAA5C3}"/>
          </ac:picMkLst>
        </pc:picChg>
      </pc:sldChg>
      <pc:sldChg chg="addSp delSp modSp add">
        <pc:chgData name="jeremy gwee" userId="a809d6efc12dd0b2" providerId="LiveId" clId="{6D82D0CC-CAC4-4661-A25F-582FE78A32E9}" dt="2018-08-30T08:07:19.285" v="49" actId="14100"/>
        <pc:sldMkLst>
          <pc:docMk/>
          <pc:sldMk cId="1202361791" sldId="276"/>
        </pc:sldMkLst>
        <pc:spChg chg="add del">
          <ac:chgData name="jeremy gwee" userId="a809d6efc12dd0b2" providerId="LiveId" clId="{6D82D0CC-CAC4-4661-A25F-582FE78A32E9}" dt="2018-08-30T08:01:36.333" v="12"/>
          <ac:spMkLst>
            <pc:docMk/>
            <pc:sldMk cId="1202361791" sldId="276"/>
            <ac:spMk id="4" creationId="{F24094AD-F7CE-4E08-A62D-7D8E346F3A23}"/>
          </ac:spMkLst>
        </pc:spChg>
        <pc:picChg chg="add mod">
          <ac:chgData name="jeremy gwee" userId="a809d6efc12dd0b2" providerId="LiveId" clId="{6D82D0CC-CAC4-4661-A25F-582FE78A32E9}" dt="2018-08-30T08:07:08.249" v="47" actId="14100"/>
          <ac:picMkLst>
            <pc:docMk/>
            <pc:sldMk cId="1202361791" sldId="276"/>
            <ac:picMk id="5" creationId="{541C38A3-4FBD-4E8E-AE5C-9B8D0C17392A}"/>
          </ac:picMkLst>
        </pc:picChg>
        <pc:picChg chg="add mod">
          <ac:chgData name="jeremy gwee" userId="a809d6efc12dd0b2" providerId="LiveId" clId="{6D82D0CC-CAC4-4661-A25F-582FE78A32E9}" dt="2018-08-30T08:07:19.285" v="49" actId="14100"/>
          <ac:picMkLst>
            <pc:docMk/>
            <pc:sldMk cId="1202361791" sldId="276"/>
            <ac:picMk id="7" creationId="{B7744AB5-475C-46CF-ABF7-886E109422C8}"/>
          </ac:picMkLst>
        </pc:picChg>
        <pc:picChg chg="add mod modCrop">
          <ac:chgData name="jeremy gwee" userId="a809d6efc12dd0b2" providerId="LiveId" clId="{6D82D0CC-CAC4-4661-A25F-582FE78A32E9}" dt="2018-08-30T08:07:03.676" v="46" actId="14100"/>
          <ac:picMkLst>
            <pc:docMk/>
            <pc:sldMk cId="1202361791" sldId="276"/>
            <ac:picMk id="1026" creationId="{4B8C17A6-B37F-40DB-8D4E-4537B478A8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C38D0-F0C1-46CD-883E-86B4920B488E}" type="datetimeFigureOut">
              <a:rPr lang="en-US" smtClean="0"/>
              <a:t>9/2/18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95CC3-0731-4253-B0CC-81F7180091CE}" type="slidenum">
              <a:rPr lang="en-US" smtClean="0"/>
              <a:t>‹#›</a:t>
            </a:fld>
            <a:endParaRPr lang="en-US"/>
          </a:p>
        </p:txBody>
      </p:sp>
    </p:spTree>
    <p:extLst>
      <p:ext uri="{BB962C8B-B14F-4D97-AF65-F5344CB8AC3E}">
        <p14:creationId xmlns:p14="http://schemas.microsoft.com/office/powerpoint/2010/main" val="21495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80ACE-E370-40C3-A559-6694B3508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BE39A8-8D01-4A72-B7FB-B59C626CD9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814486-8268-4B9A-9810-F7EE4C222DA9}"/>
              </a:ext>
            </a:extLst>
          </p:cNvPr>
          <p:cNvSpPr>
            <a:spLocks noGrp="1"/>
          </p:cNvSpPr>
          <p:nvPr>
            <p:ph type="dt" sz="half" idx="10"/>
          </p:nvPr>
        </p:nvSpPr>
        <p:spPr/>
        <p:txBody>
          <a:bodyPr/>
          <a:lstStyle/>
          <a:p>
            <a:fld id="{833DC673-4003-4D6C-80F3-91489EC92140}" type="datetime1">
              <a:rPr lang="en-US" smtClean="0"/>
              <a:t>9/2/18</a:t>
            </a:fld>
            <a:endParaRPr lang="en-US"/>
          </a:p>
        </p:txBody>
      </p:sp>
      <p:sp>
        <p:nvSpPr>
          <p:cNvPr id="5" name="Footer Placeholder 4">
            <a:extLst>
              <a:ext uri="{FF2B5EF4-FFF2-40B4-BE49-F238E27FC236}">
                <a16:creationId xmlns:a16="http://schemas.microsoft.com/office/drawing/2014/main" xmlns="" id="{7E477AD8-C929-497A-8525-B55D34C61FF9}"/>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2FC0DD05-E43A-4A18-9925-EF1B340F7B4E}"/>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395551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4971AC-720A-46E3-A835-D73635F607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7AD8B9-39AE-4712-BB23-0FBAA48F2D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69B468-E3E7-4395-8BE1-C2D0F36422AC}"/>
              </a:ext>
            </a:extLst>
          </p:cNvPr>
          <p:cNvSpPr>
            <a:spLocks noGrp="1"/>
          </p:cNvSpPr>
          <p:nvPr>
            <p:ph type="dt" sz="half" idx="10"/>
          </p:nvPr>
        </p:nvSpPr>
        <p:spPr/>
        <p:txBody>
          <a:bodyPr/>
          <a:lstStyle/>
          <a:p>
            <a:fld id="{FCADFF82-F4C8-49BA-B010-C3885F408287}" type="datetime1">
              <a:rPr lang="en-US" smtClean="0"/>
              <a:t>9/2/18</a:t>
            </a:fld>
            <a:endParaRPr lang="en-US"/>
          </a:p>
        </p:txBody>
      </p:sp>
      <p:sp>
        <p:nvSpPr>
          <p:cNvPr id="5" name="Footer Placeholder 4">
            <a:extLst>
              <a:ext uri="{FF2B5EF4-FFF2-40B4-BE49-F238E27FC236}">
                <a16:creationId xmlns:a16="http://schemas.microsoft.com/office/drawing/2014/main" xmlns="" id="{3D8E202F-ED39-4DB3-B40E-63342F9DFD85}"/>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DC04D7D9-C7DA-4289-8B54-FF3ED77AF856}"/>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408897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0A8EA73-6313-498B-8D2E-736BDD4172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E6224E4-C3CE-4E75-B9F3-8EF994073E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554F0F-9FE1-4CFE-9067-F9D5225075C7}"/>
              </a:ext>
            </a:extLst>
          </p:cNvPr>
          <p:cNvSpPr>
            <a:spLocks noGrp="1"/>
          </p:cNvSpPr>
          <p:nvPr>
            <p:ph type="dt" sz="half" idx="10"/>
          </p:nvPr>
        </p:nvSpPr>
        <p:spPr/>
        <p:txBody>
          <a:bodyPr/>
          <a:lstStyle/>
          <a:p>
            <a:fld id="{CAD6372F-BC7B-47B5-A973-265D3B0BB095}" type="datetime1">
              <a:rPr lang="en-US" smtClean="0"/>
              <a:t>9/2/18</a:t>
            </a:fld>
            <a:endParaRPr lang="en-US"/>
          </a:p>
        </p:txBody>
      </p:sp>
      <p:sp>
        <p:nvSpPr>
          <p:cNvPr id="5" name="Footer Placeholder 4">
            <a:extLst>
              <a:ext uri="{FF2B5EF4-FFF2-40B4-BE49-F238E27FC236}">
                <a16:creationId xmlns:a16="http://schemas.microsoft.com/office/drawing/2014/main" xmlns="" id="{0C6C9DC4-E083-4A39-A28B-F3CEDC20D20D}"/>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E8C11A95-D8F8-413E-A1CE-DF76504B8583}"/>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673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E56F7-7652-4FFE-B895-A61B6C3B2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E4C674-5865-45CF-BD8B-AD1EBA066B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2A8477-1B62-4E20-899F-C89E8E352C32}"/>
              </a:ext>
            </a:extLst>
          </p:cNvPr>
          <p:cNvSpPr>
            <a:spLocks noGrp="1"/>
          </p:cNvSpPr>
          <p:nvPr>
            <p:ph type="dt" sz="half" idx="10"/>
          </p:nvPr>
        </p:nvSpPr>
        <p:spPr/>
        <p:txBody>
          <a:bodyPr/>
          <a:lstStyle/>
          <a:p>
            <a:fld id="{305E3AF5-3DCB-40C8-B014-DA1F41E44258}" type="datetime1">
              <a:rPr lang="en-US" smtClean="0"/>
              <a:t>9/2/18</a:t>
            </a:fld>
            <a:endParaRPr lang="en-US"/>
          </a:p>
        </p:txBody>
      </p:sp>
      <p:sp>
        <p:nvSpPr>
          <p:cNvPr id="5" name="Footer Placeholder 4">
            <a:extLst>
              <a:ext uri="{FF2B5EF4-FFF2-40B4-BE49-F238E27FC236}">
                <a16:creationId xmlns:a16="http://schemas.microsoft.com/office/drawing/2014/main" xmlns="" id="{7300A1A8-403A-4916-9C2B-596CAA3FCF76}"/>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01A8DC9D-138E-4E83-9581-729FE569E99C}"/>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185676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C6F22-5261-4A54-A88B-2C4B0F622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A38C2CF-7A79-48AD-94CC-598BD52146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E81F3C5-8BA1-4403-8EDF-84E429FEB77B}"/>
              </a:ext>
            </a:extLst>
          </p:cNvPr>
          <p:cNvSpPr>
            <a:spLocks noGrp="1"/>
          </p:cNvSpPr>
          <p:nvPr>
            <p:ph type="dt" sz="half" idx="10"/>
          </p:nvPr>
        </p:nvSpPr>
        <p:spPr/>
        <p:txBody>
          <a:bodyPr/>
          <a:lstStyle/>
          <a:p>
            <a:fld id="{3C36B80F-85CE-4610-B469-5762A2772744}" type="datetime1">
              <a:rPr lang="en-US" smtClean="0"/>
              <a:t>9/2/18</a:t>
            </a:fld>
            <a:endParaRPr lang="en-US"/>
          </a:p>
        </p:txBody>
      </p:sp>
      <p:sp>
        <p:nvSpPr>
          <p:cNvPr id="5" name="Footer Placeholder 4">
            <a:extLst>
              <a:ext uri="{FF2B5EF4-FFF2-40B4-BE49-F238E27FC236}">
                <a16:creationId xmlns:a16="http://schemas.microsoft.com/office/drawing/2014/main" xmlns="" id="{3131571B-BD4E-463E-9E94-F0533A7481E2}"/>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57D2DD57-0C22-44D0-BF54-C231F15135F2}"/>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104995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4BE21-DC5A-4620-B062-4D0F3AEED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0E30C3-3316-4031-B7FD-D1B0D1E06D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4979392-889E-413F-A996-AAB3FBD489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5266F6-AAEE-4E31-B736-04FE1C254D13}"/>
              </a:ext>
            </a:extLst>
          </p:cNvPr>
          <p:cNvSpPr>
            <a:spLocks noGrp="1"/>
          </p:cNvSpPr>
          <p:nvPr>
            <p:ph type="dt" sz="half" idx="10"/>
          </p:nvPr>
        </p:nvSpPr>
        <p:spPr/>
        <p:txBody>
          <a:bodyPr/>
          <a:lstStyle/>
          <a:p>
            <a:fld id="{BD9EDBDE-F30E-4B1B-95E2-06788F7F28C7}" type="datetime1">
              <a:rPr lang="en-US" smtClean="0"/>
              <a:t>9/2/18</a:t>
            </a:fld>
            <a:endParaRPr lang="en-US"/>
          </a:p>
        </p:txBody>
      </p:sp>
      <p:sp>
        <p:nvSpPr>
          <p:cNvPr id="6" name="Footer Placeholder 5">
            <a:extLst>
              <a:ext uri="{FF2B5EF4-FFF2-40B4-BE49-F238E27FC236}">
                <a16:creationId xmlns:a16="http://schemas.microsoft.com/office/drawing/2014/main" xmlns="" id="{C6551F80-E5CB-4ABA-9398-8947AAF7234E}"/>
              </a:ext>
            </a:extLst>
          </p:cNvPr>
          <p:cNvSpPr>
            <a:spLocks noGrp="1"/>
          </p:cNvSpPr>
          <p:nvPr>
            <p:ph type="ftr" sz="quarter" idx="11"/>
          </p:nvPr>
        </p:nvSpPr>
        <p:spPr/>
        <p:txBody>
          <a:bodyPr/>
          <a:lstStyle/>
          <a:p>
            <a:r>
              <a:rPr lang="en-SG"/>
              <a:t>JGwee SAC 2/9/18 Sermon: God Money and Me </a:t>
            </a:r>
            <a:endParaRPr lang="en-US"/>
          </a:p>
        </p:txBody>
      </p:sp>
      <p:sp>
        <p:nvSpPr>
          <p:cNvPr id="7" name="Slide Number Placeholder 6">
            <a:extLst>
              <a:ext uri="{FF2B5EF4-FFF2-40B4-BE49-F238E27FC236}">
                <a16:creationId xmlns:a16="http://schemas.microsoft.com/office/drawing/2014/main" xmlns="" id="{02D394E7-C1AF-41AF-BF08-8752919E7D15}"/>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191059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81FE5-EEE0-4492-B8F3-CFD94C225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8E2AE7-18D2-44B8-AD94-F84D81B54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213F6AB-3F9F-4CDB-8839-C5E72700C8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5F71CE-FEEE-4AA5-9C0D-6CC4ABA8E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E932236-362F-450F-A5CA-35BCEE2F8A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3C5DF52-9246-4E9E-A471-C60332234712}"/>
              </a:ext>
            </a:extLst>
          </p:cNvPr>
          <p:cNvSpPr>
            <a:spLocks noGrp="1"/>
          </p:cNvSpPr>
          <p:nvPr>
            <p:ph type="dt" sz="half" idx="10"/>
          </p:nvPr>
        </p:nvSpPr>
        <p:spPr/>
        <p:txBody>
          <a:bodyPr/>
          <a:lstStyle/>
          <a:p>
            <a:fld id="{B876882D-8A48-433A-A3F4-D87573DF06B9}" type="datetime1">
              <a:rPr lang="en-US" smtClean="0"/>
              <a:t>9/2/18</a:t>
            </a:fld>
            <a:endParaRPr lang="en-US"/>
          </a:p>
        </p:txBody>
      </p:sp>
      <p:sp>
        <p:nvSpPr>
          <p:cNvPr id="8" name="Footer Placeholder 7">
            <a:extLst>
              <a:ext uri="{FF2B5EF4-FFF2-40B4-BE49-F238E27FC236}">
                <a16:creationId xmlns:a16="http://schemas.microsoft.com/office/drawing/2014/main" xmlns="" id="{9BAB2FB7-92E2-4FF0-A299-8EE585C717D2}"/>
              </a:ext>
            </a:extLst>
          </p:cNvPr>
          <p:cNvSpPr>
            <a:spLocks noGrp="1"/>
          </p:cNvSpPr>
          <p:nvPr>
            <p:ph type="ftr" sz="quarter" idx="11"/>
          </p:nvPr>
        </p:nvSpPr>
        <p:spPr/>
        <p:txBody>
          <a:bodyPr/>
          <a:lstStyle/>
          <a:p>
            <a:r>
              <a:rPr lang="en-SG"/>
              <a:t>JGwee SAC 2/9/18 Sermon: God Money and Me </a:t>
            </a:r>
            <a:endParaRPr lang="en-US"/>
          </a:p>
        </p:txBody>
      </p:sp>
      <p:sp>
        <p:nvSpPr>
          <p:cNvPr id="9" name="Slide Number Placeholder 8">
            <a:extLst>
              <a:ext uri="{FF2B5EF4-FFF2-40B4-BE49-F238E27FC236}">
                <a16:creationId xmlns:a16="http://schemas.microsoft.com/office/drawing/2014/main" xmlns="" id="{AD3B58B7-3428-429E-B715-89D87F619F66}"/>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408654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1A241-37F4-4BD5-8763-A48E062A35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2F728F-5EFC-49C1-B6AA-1EABCA321231}"/>
              </a:ext>
            </a:extLst>
          </p:cNvPr>
          <p:cNvSpPr>
            <a:spLocks noGrp="1"/>
          </p:cNvSpPr>
          <p:nvPr>
            <p:ph type="dt" sz="half" idx="10"/>
          </p:nvPr>
        </p:nvSpPr>
        <p:spPr/>
        <p:txBody>
          <a:bodyPr/>
          <a:lstStyle/>
          <a:p>
            <a:fld id="{B3795828-2CC3-4153-AD36-7B20FAC2BEC8}" type="datetime1">
              <a:rPr lang="en-US" smtClean="0"/>
              <a:t>9/2/18</a:t>
            </a:fld>
            <a:endParaRPr lang="en-US"/>
          </a:p>
        </p:txBody>
      </p:sp>
      <p:sp>
        <p:nvSpPr>
          <p:cNvPr id="4" name="Footer Placeholder 3">
            <a:extLst>
              <a:ext uri="{FF2B5EF4-FFF2-40B4-BE49-F238E27FC236}">
                <a16:creationId xmlns:a16="http://schemas.microsoft.com/office/drawing/2014/main" xmlns="" id="{3D66EBE5-7D5C-4F03-B89C-2FD4E324BF5E}"/>
              </a:ext>
            </a:extLst>
          </p:cNvPr>
          <p:cNvSpPr>
            <a:spLocks noGrp="1"/>
          </p:cNvSpPr>
          <p:nvPr>
            <p:ph type="ftr" sz="quarter" idx="11"/>
          </p:nvPr>
        </p:nvSpPr>
        <p:spPr/>
        <p:txBody>
          <a:bodyPr/>
          <a:lstStyle/>
          <a:p>
            <a:r>
              <a:rPr lang="en-SG"/>
              <a:t>JGwee SAC 2/9/18 Sermon: God Money and Me </a:t>
            </a:r>
            <a:endParaRPr lang="en-US"/>
          </a:p>
        </p:txBody>
      </p:sp>
      <p:sp>
        <p:nvSpPr>
          <p:cNvPr id="5" name="Slide Number Placeholder 4">
            <a:extLst>
              <a:ext uri="{FF2B5EF4-FFF2-40B4-BE49-F238E27FC236}">
                <a16:creationId xmlns:a16="http://schemas.microsoft.com/office/drawing/2014/main" xmlns="" id="{544DDF7B-C8C7-4403-8C06-F1C566396941}"/>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361671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8B24D5-4932-4636-8C25-5ABD5A4D09F3}"/>
              </a:ext>
            </a:extLst>
          </p:cNvPr>
          <p:cNvSpPr>
            <a:spLocks noGrp="1"/>
          </p:cNvSpPr>
          <p:nvPr>
            <p:ph type="dt" sz="half" idx="10"/>
          </p:nvPr>
        </p:nvSpPr>
        <p:spPr/>
        <p:txBody>
          <a:bodyPr/>
          <a:lstStyle/>
          <a:p>
            <a:fld id="{E11E7CF5-31E3-474A-8C35-301502860374}" type="datetime1">
              <a:rPr lang="en-US" smtClean="0"/>
              <a:t>9/2/18</a:t>
            </a:fld>
            <a:endParaRPr lang="en-US"/>
          </a:p>
        </p:txBody>
      </p:sp>
      <p:sp>
        <p:nvSpPr>
          <p:cNvPr id="3" name="Footer Placeholder 2">
            <a:extLst>
              <a:ext uri="{FF2B5EF4-FFF2-40B4-BE49-F238E27FC236}">
                <a16:creationId xmlns:a16="http://schemas.microsoft.com/office/drawing/2014/main" xmlns="" id="{BDB81966-2B65-4066-BEA2-E21E50D8310A}"/>
              </a:ext>
            </a:extLst>
          </p:cNvPr>
          <p:cNvSpPr>
            <a:spLocks noGrp="1"/>
          </p:cNvSpPr>
          <p:nvPr>
            <p:ph type="ftr" sz="quarter" idx="11"/>
          </p:nvPr>
        </p:nvSpPr>
        <p:spPr/>
        <p:txBody>
          <a:bodyPr/>
          <a:lstStyle/>
          <a:p>
            <a:r>
              <a:rPr lang="en-SG"/>
              <a:t>JGwee SAC 2/9/18 Sermon: God Money and Me </a:t>
            </a:r>
            <a:endParaRPr lang="en-US"/>
          </a:p>
        </p:txBody>
      </p:sp>
      <p:sp>
        <p:nvSpPr>
          <p:cNvPr id="4" name="Slide Number Placeholder 3">
            <a:extLst>
              <a:ext uri="{FF2B5EF4-FFF2-40B4-BE49-F238E27FC236}">
                <a16:creationId xmlns:a16="http://schemas.microsoft.com/office/drawing/2014/main" xmlns="" id="{6E65DEED-EB45-41E6-8A49-018BBDF1287B}"/>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319092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C88F13-0382-43BE-9287-022210390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F8751F-FD0C-4A66-8342-57A22C0C7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571180B-853A-44E5-AA3A-C514B4384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3CB7FC4-4022-4A90-B418-E7C5FD15428E}"/>
              </a:ext>
            </a:extLst>
          </p:cNvPr>
          <p:cNvSpPr>
            <a:spLocks noGrp="1"/>
          </p:cNvSpPr>
          <p:nvPr>
            <p:ph type="dt" sz="half" idx="10"/>
          </p:nvPr>
        </p:nvSpPr>
        <p:spPr/>
        <p:txBody>
          <a:bodyPr/>
          <a:lstStyle/>
          <a:p>
            <a:fld id="{0014A596-4958-4F56-A806-46C39720B70A}" type="datetime1">
              <a:rPr lang="en-US" smtClean="0"/>
              <a:t>9/2/18</a:t>
            </a:fld>
            <a:endParaRPr lang="en-US"/>
          </a:p>
        </p:txBody>
      </p:sp>
      <p:sp>
        <p:nvSpPr>
          <p:cNvPr id="6" name="Footer Placeholder 5">
            <a:extLst>
              <a:ext uri="{FF2B5EF4-FFF2-40B4-BE49-F238E27FC236}">
                <a16:creationId xmlns:a16="http://schemas.microsoft.com/office/drawing/2014/main" xmlns="" id="{9BAF9EAE-DBFA-4A95-8A15-074FD3F4F3E7}"/>
              </a:ext>
            </a:extLst>
          </p:cNvPr>
          <p:cNvSpPr>
            <a:spLocks noGrp="1"/>
          </p:cNvSpPr>
          <p:nvPr>
            <p:ph type="ftr" sz="quarter" idx="11"/>
          </p:nvPr>
        </p:nvSpPr>
        <p:spPr/>
        <p:txBody>
          <a:bodyPr/>
          <a:lstStyle/>
          <a:p>
            <a:r>
              <a:rPr lang="en-SG"/>
              <a:t>JGwee SAC 2/9/18 Sermon: God Money and Me </a:t>
            </a:r>
            <a:endParaRPr lang="en-US"/>
          </a:p>
        </p:txBody>
      </p:sp>
      <p:sp>
        <p:nvSpPr>
          <p:cNvPr id="7" name="Slide Number Placeholder 6">
            <a:extLst>
              <a:ext uri="{FF2B5EF4-FFF2-40B4-BE49-F238E27FC236}">
                <a16:creationId xmlns:a16="http://schemas.microsoft.com/office/drawing/2014/main" xmlns="" id="{D65DCFDE-B2CC-4C22-8D28-C88819B76FAF}"/>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114454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A83CD-31C0-42C8-80C7-2DE7B54FA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E09188-56E7-4513-87C5-BE724B1E2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6464E5-C886-4969-9192-D4A274FE6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EDFD6F-84A3-47FF-AC6D-3EA693634D6D}"/>
              </a:ext>
            </a:extLst>
          </p:cNvPr>
          <p:cNvSpPr>
            <a:spLocks noGrp="1"/>
          </p:cNvSpPr>
          <p:nvPr>
            <p:ph type="dt" sz="half" idx="10"/>
          </p:nvPr>
        </p:nvSpPr>
        <p:spPr/>
        <p:txBody>
          <a:bodyPr/>
          <a:lstStyle/>
          <a:p>
            <a:fld id="{41DE8DC4-44A1-4577-9E46-D1C5A87B56AB}" type="datetime1">
              <a:rPr lang="en-US" smtClean="0"/>
              <a:t>9/2/18</a:t>
            </a:fld>
            <a:endParaRPr lang="en-US"/>
          </a:p>
        </p:txBody>
      </p:sp>
      <p:sp>
        <p:nvSpPr>
          <p:cNvPr id="6" name="Footer Placeholder 5">
            <a:extLst>
              <a:ext uri="{FF2B5EF4-FFF2-40B4-BE49-F238E27FC236}">
                <a16:creationId xmlns:a16="http://schemas.microsoft.com/office/drawing/2014/main" xmlns="" id="{8D1E3E36-954A-4E06-AB7F-C5C11049794D}"/>
              </a:ext>
            </a:extLst>
          </p:cNvPr>
          <p:cNvSpPr>
            <a:spLocks noGrp="1"/>
          </p:cNvSpPr>
          <p:nvPr>
            <p:ph type="ftr" sz="quarter" idx="11"/>
          </p:nvPr>
        </p:nvSpPr>
        <p:spPr/>
        <p:txBody>
          <a:bodyPr/>
          <a:lstStyle/>
          <a:p>
            <a:r>
              <a:rPr lang="en-SG"/>
              <a:t>JGwee SAC 2/9/18 Sermon: God Money and Me </a:t>
            </a:r>
            <a:endParaRPr lang="en-US"/>
          </a:p>
        </p:txBody>
      </p:sp>
      <p:sp>
        <p:nvSpPr>
          <p:cNvPr id="7" name="Slide Number Placeholder 6">
            <a:extLst>
              <a:ext uri="{FF2B5EF4-FFF2-40B4-BE49-F238E27FC236}">
                <a16:creationId xmlns:a16="http://schemas.microsoft.com/office/drawing/2014/main" xmlns="" id="{CEFF5FCC-BD79-4CC6-A20A-98447D9F49B8}"/>
              </a:ext>
            </a:extLst>
          </p:cNvPr>
          <p:cNvSpPr>
            <a:spLocks noGrp="1"/>
          </p:cNvSpPr>
          <p:nvPr>
            <p:ph type="sldNum" sz="quarter" idx="12"/>
          </p:nvPr>
        </p:nvSpPr>
        <p:spPr/>
        <p:txBody>
          <a:bodyPr/>
          <a:lstStyle/>
          <a:p>
            <a:fld id="{DD99FBBF-9B51-4CBB-9318-9A50F9DF5C95}" type="slidenum">
              <a:rPr lang="en-US" smtClean="0"/>
              <a:t>‹#›</a:t>
            </a:fld>
            <a:endParaRPr lang="en-US"/>
          </a:p>
        </p:txBody>
      </p:sp>
    </p:spTree>
    <p:extLst>
      <p:ext uri="{BB962C8B-B14F-4D97-AF65-F5344CB8AC3E}">
        <p14:creationId xmlns:p14="http://schemas.microsoft.com/office/powerpoint/2010/main" val="2621881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61C55B6-D381-4E34-BEA3-7CB807EE4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2DE9EC1-5C71-42B5-8040-7C6DB2F57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242333-A8F8-43D0-AE0E-01DAFCEC6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A1860-8699-4DE0-B231-E6275CAF83F0}" type="datetime1">
              <a:rPr lang="en-US" smtClean="0"/>
              <a:t>9/2/18</a:t>
            </a:fld>
            <a:endParaRPr lang="en-US"/>
          </a:p>
        </p:txBody>
      </p:sp>
      <p:sp>
        <p:nvSpPr>
          <p:cNvPr id="5" name="Footer Placeholder 4">
            <a:extLst>
              <a:ext uri="{FF2B5EF4-FFF2-40B4-BE49-F238E27FC236}">
                <a16:creationId xmlns:a16="http://schemas.microsoft.com/office/drawing/2014/main" xmlns="" id="{6B960D62-0940-4F11-9A8C-98712B462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25E4E816-0329-4F7A-8901-5547BF685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9FBBF-9B51-4CBB-9318-9A50F9DF5C95}" type="slidenum">
              <a:rPr lang="en-US" smtClean="0"/>
              <a:t>‹#›</a:t>
            </a:fld>
            <a:endParaRPr lang="en-US"/>
          </a:p>
        </p:txBody>
      </p:sp>
    </p:spTree>
    <p:extLst>
      <p:ext uri="{BB962C8B-B14F-4D97-AF65-F5344CB8AC3E}">
        <p14:creationId xmlns:p14="http://schemas.microsoft.com/office/powerpoint/2010/main" val="266862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JPG"/><Relationship Id="rId13" Type="http://schemas.openxmlformats.org/officeDocument/2006/relationships/image" Target="../media/image14.JP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JPG"/><Relationship Id="rId18"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God and Money">
            <a:extLst>
              <a:ext uri="{FF2B5EF4-FFF2-40B4-BE49-F238E27FC236}">
                <a16:creationId xmlns:a16="http://schemas.microsoft.com/office/drawing/2014/main" xmlns="" id="{1D8894DB-038A-4F93-92BF-43C96E402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10" r="16736" b="-1"/>
          <a:stretch/>
        </p:blipFill>
        <p:spPr bwMode="auto">
          <a:xfrm>
            <a:off x="991027" y="956945"/>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Image result for God and Money">
            <a:extLst>
              <a:ext uri="{FF2B5EF4-FFF2-40B4-BE49-F238E27FC236}">
                <a16:creationId xmlns:a16="http://schemas.microsoft.com/office/drawing/2014/main" xmlns="" id="{704780D1-2E99-49A0-A82B-48AB59DB6B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54" r="-1" b="14195"/>
          <a:stretch/>
        </p:blipFill>
        <p:spPr bwMode="auto">
          <a:xfrm>
            <a:off x="6409693" y="594636"/>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xmlns="" id="{841741B1-2124-4435-98A4-1137C048001E}"/>
              </a:ext>
            </a:extLst>
          </p:cNvPr>
          <p:cNvSpPr>
            <a:spLocks noGrp="1"/>
          </p:cNvSpPr>
          <p:nvPr>
            <p:ph type="ftr" sz="quarter" idx="11"/>
          </p:nvPr>
        </p:nvSpPr>
        <p:spPr>
          <a:xfrm>
            <a:off x="4038600" y="6356350"/>
            <a:ext cx="4114800" cy="365125"/>
          </a:xfrm>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66C9B6F9-6012-4908-AC6F-BB2B4782865C}"/>
              </a:ext>
            </a:extLst>
          </p:cNvPr>
          <p:cNvSpPr>
            <a:spLocks noGrp="1"/>
          </p:cNvSpPr>
          <p:nvPr>
            <p:ph type="sldNum" sz="quarter" idx="12"/>
          </p:nvPr>
        </p:nvSpPr>
        <p:spPr>
          <a:xfrm>
            <a:off x="8610600" y="6356350"/>
            <a:ext cx="2743200" cy="365125"/>
          </a:xfrm>
        </p:spPr>
        <p:txBody>
          <a:bodyPr/>
          <a:lstStyle/>
          <a:p>
            <a:fld id="{DD99FBBF-9B51-4CBB-9318-9A50F9DF5C95}" type="slidenum">
              <a:rPr lang="en-US" smtClean="0"/>
              <a:t>1</a:t>
            </a:fld>
            <a:endParaRPr lang="en-US"/>
          </a:p>
        </p:txBody>
      </p:sp>
      <p:sp>
        <p:nvSpPr>
          <p:cNvPr id="6" name="Rectangle 5">
            <a:extLst>
              <a:ext uri="{FF2B5EF4-FFF2-40B4-BE49-F238E27FC236}">
                <a16:creationId xmlns:a16="http://schemas.microsoft.com/office/drawing/2014/main" xmlns="" id="{30A09377-3789-433A-A044-C3CF36BCFB9D}"/>
              </a:ext>
            </a:extLst>
          </p:cNvPr>
          <p:cNvSpPr/>
          <p:nvPr/>
        </p:nvSpPr>
        <p:spPr>
          <a:xfrm>
            <a:off x="6317835" y="4830860"/>
            <a:ext cx="4585530" cy="707886"/>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Dr Jeremy Gwee</a:t>
            </a:r>
          </a:p>
        </p:txBody>
      </p:sp>
    </p:spTree>
    <p:extLst>
      <p:ext uri="{BB962C8B-B14F-4D97-AF65-F5344CB8AC3E}">
        <p14:creationId xmlns:p14="http://schemas.microsoft.com/office/powerpoint/2010/main" val="156811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1056204-43FB-45F2-96F5-12DC010ED060}"/>
              </a:ext>
            </a:extLst>
          </p:cNvPr>
          <p:cNvSpPr>
            <a:spLocks noGrp="1"/>
          </p:cNvSpPr>
          <p:nvPr>
            <p:ph type="sldNum" sz="quarter" idx="12"/>
          </p:nvPr>
        </p:nvSpPr>
        <p:spPr/>
        <p:txBody>
          <a:bodyPr/>
          <a:lstStyle/>
          <a:p>
            <a:fld id="{7ABAFCFD-97A9-46FD-980E-4594980AF103}" type="slidenum">
              <a:rPr lang="en-US" smtClean="0"/>
              <a:t>10</a:t>
            </a:fld>
            <a:endParaRPr lang="en-US"/>
          </a:p>
        </p:txBody>
      </p:sp>
      <p:sp>
        <p:nvSpPr>
          <p:cNvPr id="4" name="TextBox 3">
            <a:extLst>
              <a:ext uri="{FF2B5EF4-FFF2-40B4-BE49-F238E27FC236}">
                <a16:creationId xmlns:a16="http://schemas.microsoft.com/office/drawing/2014/main" xmlns="" id="{F85B9B4B-0F29-49C5-B477-58E95B6D7A02}"/>
              </a:ext>
            </a:extLst>
          </p:cNvPr>
          <p:cNvSpPr txBox="1"/>
          <p:nvPr/>
        </p:nvSpPr>
        <p:spPr>
          <a:xfrm>
            <a:off x="3717985" y="465826"/>
            <a:ext cx="7824158" cy="5035353"/>
          </a:xfrm>
          <a:prstGeom prst="rect">
            <a:avLst/>
          </a:prstGeom>
          <a:noFill/>
        </p:spPr>
        <p:txBody>
          <a:bodyPr wrap="square" rtlCol="0">
            <a:spAutoFit/>
          </a:bodyPr>
          <a:lstStyle/>
          <a:p>
            <a:pPr>
              <a:lnSpc>
                <a:spcPct val="150000"/>
              </a:lnSpc>
            </a:pPr>
            <a:r>
              <a:rPr lang="en-SG" dirty="0"/>
              <a:t>“the 4G Ministers understood that their deepest responsibility is to be a steward of Singapore. What does it mean steward? </a:t>
            </a:r>
            <a:r>
              <a:rPr lang="en-SG" b="1" dirty="0">
                <a:solidFill>
                  <a:srgbClr val="FF0000"/>
                </a:solidFill>
              </a:rPr>
              <a:t>The Government is certainly not the owner of Singapore, but neither is it just the manager of Singapore. It is the steward,</a:t>
            </a:r>
            <a:r>
              <a:rPr lang="en-SG" dirty="0"/>
              <a:t> </a:t>
            </a:r>
            <a:r>
              <a:rPr lang="en-SG" b="1" dirty="0">
                <a:solidFill>
                  <a:schemeClr val="accent1"/>
                </a:solidFill>
              </a:rPr>
              <a:t>it’s responsible for taking good care of the country, for holding it in trust, building it up and handing it on in due time to future generations. </a:t>
            </a:r>
            <a:r>
              <a:rPr lang="en-SG" b="1" dirty="0">
                <a:solidFill>
                  <a:srgbClr val="92D050"/>
                </a:solidFill>
              </a:rPr>
              <a:t>The Government must keep faith with the past generations who gifted this country to us. It has to be responsible to the present generation who continue to build on what we have inherited. But above all, it must consider future generations, whose lives and whose futures depend on us, the present generation. </a:t>
            </a:r>
            <a:r>
              <a:rPr lang="en-SG" dirty="0"/>
              <a:t>Depend on us thinking of their interests, acting on their behalf, making wise and far-sighted decisions to cause Singapore to endure and flourish for many more years.” May 16 2018 Debate on the President's Speech  </a:t>
            </a:r>
            <a:endParaRPr lang="en-US" dirty="0"/>
          </a:p>
        </p:txBody>
      </p:sp>
      <p:pic>
        <p:nvPicPr>
          <p:cNvPr id="6" name="Picture 5">
            <a:extLst>
              <a:ext uri="{FF2B5EF4-FFF2-40B4-BE49-F238E27FC236}">
                <a16:creationId xmlns:a16="http://schemas.microsoft.com/office/drawing/2014/main" xmlns="" id="{8554A16E-0C2F-4393-9D00-17AFDF0C9916}"/>
              </a:ext>
            </a:extLst>
          </p:cNvPr>
          <p:cNvPicPr>
            <a:picLocks noChangeAspect="1"/>
          </p:cNvPicPr>
          <p:nvPr/>
        </p:nvPicPr>
        <p:blipFill>
          <a:blip r:embed="rId2"/>
          <a:stretch>
            <a:fillRect/>
          </a:stretch>
        </p:blipFill>
        <p:spPr>
          <a:xfrm>
            <a:off x="649857" y="1857375"/>
            <a:ext cx="2914650" cy="1571625"/>
          </a:xfrm>
          <a:prstGeom prst="rect">
            <a:avLst/>
          </a:prstGeom>
        </p:spPr>
      </p:pic>
      <p:sp>
        <p:nvSpPr>
          <p:cNvPr id="5" name="Footer Placeholder 4">
            <a:extLst>
              <a:ext uri="{FF2B5EF4-FFF2-40B4-BE49-F238E27FC236}">
                <a16:creationId xmlns:a16="http://schemas.microsoft.com/office/drawing/2014/main" xmlns="" id="{04261E37-7C42-4E5C-BE9D-969448478EC9}"/>
              </a:ext>
            </a:extLst>
          </p:cNvPr>
          <p:cNvSpPr>
            <a:spLocks noGrp="1"/>
          </p:cNvSpPr>
          <p:nvPr>
            <p:ph type="ftr" sz="quarter" idx="11"/>
          </p:nvPr>
        </p:nvSpPr>
        <p:spPr/>
        <p:txBody>
          <a:bodyPr/>
          <a:lstStyle/>
          <a:p>
            <a:r>
              <a:rPr lang="en-SG"/>
              <a:t>JGwee SAC 2/9/18 Sermon: God Money and Me </a:t>
            </a:r>
            <a:endParaRPr lang="en-US"/>
          </a:p>
        </p:txBody>
      </p:sp>
    </p:spTree>
    <p:extLst>
      <p:ext uri="{BB962C8B-B14F-4D97-AF65-F5344CB8AC3E}">
        <p14:creationId xmlns:p14="http://schemas.microsoft.com/office/powerpoint/2010/main" val="336835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3A24435-438A-4FAE-9B14-00A5FD92D7CD}"/>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6A0CB299-BF94-41EE-8C4F-86AB0119364F}"/>
              </a:ext>
            </a:extLst>
          </p:cNvPr>
          <p:cNvSpPr>
            <a:spLocks noGrp="1"/>
          </p:cNvSpPr>
          <p:nvPr>
            <p:ph type="sldNum" sz="quarter" idx="12"/>
          </p:nvPr>
        </p:nvSpPr>
        <p:spPr/>
        <p:txBody>
          <a:bodyPr/>
          <a:lstStyle/>
          <a:p>
            <a:fld id="{DD99FBBF-9B51-4CBB-9318-9A50F9DF5C95}" type="slidenum">
              <a:rPr lang="en-US" smtClean="0"/>
              <a:t>11</a:t>
            </a:fld>
            <a:endParaRPr lang="en-US"/>
          </a:p>
        </p:txBody>
      </p:sp>
      <p:pic>
        <p:nvPicPr>
          <p:cNvPr id="1026" name="Picture 2" descr="Image result for stewardship">
            <a:extLst>
              <a:ext uri="{FF2B5EF4-FFF2-40B4-BE49-F238E27FC236}">
                <a16:creationId xmlns:a16="http://schemas.microsoft.com/office/drawing/2014/main" xmlns="" id="{3E7F63F9-F2C5-494D-9F8E-1D43CC32B9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8" t="9801" r="2189" b="14982"/>
          <a:stretch/>
        </p:blipFill>
        <p:spPr bwMode="auto">
          <a:xfrm>
            <a:off x="2380891" y="750498"/>
            <a:ext cx="7272068" cy="3381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7B052CC-B3CF-4F2D-BA0D-5818464B09B5}"/>
              </a:ext>
            </a:extLst>
          </p:cNvPr>
          <p:cNvSpPr/>
          <p:nvPr/>
        </p:nvSpPr>
        <p:spPr>
          <a:xfrm>
            <a:off x="6321724" y="4132053"/>
            <a:ext cx="2779143" cy="600164"/>
          </a:xfrm>
          <a:prstGeom prst="rect">
            <a:avLst/>
          </a:prstGeom>
        </p:spPr>
        <p:txBody>
          <a:bodyPr wrap="square">
            <a:spAutoFit/>
          </a:bodyPr>
          <a:lstStyle/>
          <a:p>
            <a:r>
              <a:rPr lang="en-SG" sz="1100" dirty="0"/>
              <a:t>Craig, J. B. and </a:t>
            </a:r>
            <a:r>
              <a:rPr lang="en-SG" sz="1100" dirty="0" err="1"/>
              <a:t>Moores</a:t>
            </a:r>
            <a:r>
              <a:rPr lang="en-SG" sz="1100" dirty="0"/>
              <a:t>, K. (In Press) Leading a Family Business: Best Practices for Long-Term Stewardship. </a:t>
            </a:r>
            <a:r>
              <a:rPr lang="en-SG" sz="1100" dirty="0" err="1"/>
              <a:t>Praegar</a:t>
            </a:r>
            <a:r>
              <a:rPr lang="en-SG" sz="1100" dirty="0"/>
              <a:t> Publishing</a:t>
            </a:r>
            <a:endParaRPr lang="en-US" sz="1100" dirty="0"/>
          </a:p>
        </p:txBody>
      </p:sp>
    </p:spTree>
    <p:extLst>
      <p:ext uri="{BB962C8B-B14F-4D97-AF65-F5344CB8AC3E}">
        <p14:creationId xmlns:p14="http://schemas.microsoft.com/office/powerpoint/2010/main" val="100418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9FAB07E-1476-49E0-826E-5615BF0A9B5D}"/>
              </a:ext>
            </a:extLst>
          </p:cNvPr>
          <p:cNvSpPr txBox="1"/>
          <p:nvPr/>
        </p:nvSpPr>
        <p:spPr>
          <a:xfrm>
            <a:off x="920477" y="212711"/>
            <a:ext cx="10433323" cy="1384995"/>
          </a:xfrm>
          <a:prstGeom prst="rect">
            <a:avLst/>
          </a:prstGeom>
          <a:noFill/>
        </p:spPr>
        <p:txBody>
          <a:bodyPr wrap="square" rtlCol="0">
            <a:spAutoFit/>
          </a:bodyPr>
          <a:lstStyle>
            <a:defPPr>
              <a:defRPr lang="en-US"/>
            </a:defPPr>
            <a:lvl1pPr>
              <a:defRPr sz="2800">
                <a:solidFill>
                  <a:schemeClr val="accent1"/>
                </a:solidFill>
                <a:latin typeface="Harlow Solid Italic" panose="04030604020F02020D02" pitchFamily="82" charset="0"/>
              </a:defRPr>
            </a:lvl1pPr>
          </a:lstStyle>
          <a:p>
            <a:r>
              <a:rPr lang="en-US" dirty="0">
                <a:solidFill>
                  <a:schemeClr val="tx1"/>
                </a:solidFill>
              </a:rPr>
              <a:t>“God the creator chooses to become ‘dependent’ on the human being hand and makes human work a means of accomplishing his work in the world.” Miroslav </a:t>
            </a:r>
            <a:r>
              <a:rPr lang="en-US" dirty="0" err="1">
                <a:solidFill>
                  <a:schemeClr val="tx1"/>
                </a:solidFill>
              </a:rPr>
              <a:t>Volf</a:t>
            </a:r>
            <a:r>
              <a:rPr lang="en-US" dirty="0">
                <a:solidFill>
                  <a:schemeClr val="tx1"/>
                </a:solidFill>
              </a:rPr>
              <a:t> </a:t>
            </a:r>
          </a:p>
        </p:txBody>
      </p:sp>
      <p:pic>
        <p:nvPicPr>
          <p:cNvPr id="4" name="Picture 3">
            <a:extLst>
              <a:ext uri="{FF2B5EF4-FFF2-40B4-BE49-F238E27FC236}">
                <a16:creationId xmlns:a16="http://schemas.microsoft.com/office/drawing/2014/main" xmlns="" id="{A8177BDA-312D-4C3E-8A66-6FA5886C7D3D}"/>
              </a:ext>
            </a:extLst>
          </p:cNvPr>
          <p:cNvPicPr>
            <a:picLocks noChangeAspect="1"/>
          </p:cNvPicPr>
          <p:nvPr/>
        </p:nvPicPr>
        <p:blipFill>
          <a:blip r:embed="rId2"/>
          <a:stretch>
            <a:fillRect/>
          </a:stretch>
        </p:blipFill>
        <p:spPr>
          <a:xfrm>
            <a:off x="1343833" y="1788264"/>
            <a:ext cx="2447925" cy="1866900"/>
          </a:xfrm>
          <a:prstGeom prst="rect">
            <a:avLst/>
          </a:prstGeom>
        </p:spPr>
      </p:pic>
      <p:sp>
        <p:nvSpPr>
          <p:cNvPr id="5" name="Rectangle 4">
            <a:extLst>
              <a:ext uri="{FF2B5EF4-FFF2-40B4-BE49-F238E27FC236}">
                <a16:creationId xmlns:a16="http://schemas.microsoft.com/office/drawing/2014/main" xmlns="" id="{FE6F7587-485A-4257-92ED-715586188714}"/>
              </a:ext>
            </a:extLst>
          </p:cNvPr>
          <p:cNvSpPr/>
          <p:nvPr/>
        </p:nvSpPr>
        <p:spPr>
          <a:xfrm>
            <a:off x="112420" y="2059994"/>
            <a:ext cx="1659295" cy="1323439"/>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Parable of the Talent Matthew 25:14-30</a:t>
            </a:r>
          </a:p>
        </p:txBody>
      </p:sp>
      <p:sp>
        <p:nvSpPr>
          <p:cNvPr id="6" name="Rectangle 5">
            <a:extLst>
              <a:ext uri="{FF2B5EF4-FFF2-40B4-BE49-F238E27FC236}">
                <a16:creationId xmlns:a16="http://schemas.microsoft.com/office/drawing/2014/main" xmlns="" id="{E8D55BFA-7EDA-4F1C-A894-BF543A0AAF37}"/>
              </a:ext>
            </a:extLst>
          </p:cNvPr>
          <p:cNvSpPr/>
          <p:nvPr/>
        </p:nvSpPr>
        <p:spPr>
          <a:xfrm>
            <a:off x="3791758" y="1243247"/>
            <a:ext cx="8119931" cy="5035353"/>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en-SG" dirty="0"/>
              <a:t>The Parable of the Talents teaches us what we are supposed to do while we await the return of our King.</a:t>
            </a:r>
          </a:p>
          <a:p>
            <a:pPr marL="285750" indent="-285750">
              <a:lnSpc>
                <a:spcPct val="150000"/>
              </a:lnSpc>
              <a:buFont typeface="Arial" panose="020B0604020202020204" pitchFamily="34" charset="0"/>
              <a:buChar char="•"/>
            </a:pPr>
            <a:r>
              <a:rPr lang="en-SG" dirty="0"/>
              <a:t>God expects us to generate a return by using our talents towards productive ends. The servants were given enough to produce more – it is the same with the gifts God has given us. </a:t>
            </a:r>
          </a:p>
          <a:p>
            <a:pPr marL="285750" indent="-285750" fontAlgn="base">
              <a:lnSpc>
                <a:spcPct val="150000"/>
              </a:lnSpc>
              <a:buFont typeface="Arial" panose="020B0604020202020204" pitchFamily="34" charset="0"/>
              <a:buChar char="•"/>
            </a:pPr>
            <a:r>
              <a:rPr lang="en-SG" dirty="0"/>
              <a:t>The Parable of the Talents teaches that we are not all created equal – The master gives to each servant talents, “…each according to his ability.” But the reward given by the master is the same because it takes just as much work for the five-talent servant to produce five more talents as it does the two-talent servant to produce two more talents. The master measures success by degrees of effort. </a:t>
            </a:r>
          </a:p>
          <a:p>
            <a:pPr marL="285750" indent="-285750">
              <a:lnSpc>
                <a:spcPct val="150000"/>
              </a:lnSpc>
              <a:buFont typeface="Arial" panose="020B0604020202020204" pitchFamily="34" charset="0"/>
              <a:buChar char="•"/>
            </a:pPr>
            <a:r>
              <a:rPr lang="en-SG" dirty="0"/>
              <a:t>We work for the master.</a:t>
            </a:r>
          </a:p>
          <a:p>
            <a:pPr marL="285750" indent="-285750">
              <a:lnSpc>
                <a:spcPct val="150000"/>
              </a:lnSpc>
              <a:buFont typeface="Arial" panose="020B0604020202020204" pitchFamily="34" charset="0"/>
              <a:buChar char="•"/>
            </a:pPr>
            <a:r>
              <a:rPr lang="en-SG" dirty="0"/>
              <a:t>We are accountable. </a:t>
            </a:r>
            <a:endParaRPr lang="en-US" dirty="0"/>
          </a:p>
        </p:txBody>
      </p:sp>
      <p:pic>
        <p:nvPicPr>
          <p:cNvPr id="1030" name="Picture 6" descr="Image result for Colossians 3:23">
            <a:extLst>
              <a:ext uri="{FF2B5EF4-FFF2-40B4-BE49-F238E27FC236}">
                <a16:creationId xmlns:a16="http://schemas.microsoft.com/office/drawing/2014/main" xmlns="" id="{FDEF26AE-AF5F-4305-B2DE-E1F41768B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67" y="4025850"/>
            <a:ext cx="2541187" cy="1816949"/>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xmlns="" id="{2F182A3E-A246-4DE8-B4DE-3874F4ABBCA1}"/>
              </a:ext>
            </a:extLst>
          </p:cNvPr>
          <p:cNvSpPr>
            <a:spLocks noGrp="1"/>
          </p:cNvSpPr>
          <p:nvPr>
            <p:ph type="ftr" sz="quarter" idx="11"/>
          </p:nvPr>
        </p:nvSpPr>
        <p:spPr/>
        <p:txBody>
          <a:bodyPr/>
          <a:lstStyle/>
          <a:p>
            <a:r>
              <a:rPr lang="en-SG"/>
              <a:t>JGwee SAC 2/9/18 Sermon: God Money and Me </a:t>
            </a:r>
            <a:endParaRPr lang="en-US"/>
          </a:p>
        </p:txBody>
      </p:sp>
      <p:sp>
        <p:nvSpPr>
          <p:cNvPr id="8" name="Slide Number Placeholder 7">
            <a:extLst>
              <a:ext uri="{FF2B5EF4-FFF2-40B4-BE49-F238E27FC236}">
                <a16:creationId xmlns:a16="http://schemas.microsoft.com/office/drawing/2014/main" xmlns="" id="{1B671AB7-F8F6-4428-9D9D-0E5EBD6CEDD7}"/>
              </a:ext>
            </a:extLst>
          </p:cNvPr>
          <p:cNvSpPr>
            <a:spLocks noGrp="1"/>
          </p:cNvSpPr>
          <p:nvPr>
            <p:ph type="sldNum" sz="quarter" idx="12"/>
          </p:nvPr>
        </p:nvSpPr>
        <p:spPr/>
        <p:txBody>
          <a:bodyPr/>
          <a:lstStyle/>
          <a:p>
            <a:fld id="{DD99FBBF-9B51-4CBB-9318-9A50F9DF5C95}" type="slidenum">
              <a:rPr lang="en-US" smtClean="0"/>
              <a:t>12</a:t>
            </a:fld>
            <a:endParaRPr lang="en-US"/>
          </a:p>
        </p:txBody>
      </p:sp>
    </p:spTree>
    <p:extLst>
      <p:ext uri="{BB962C8B-B14F-4D97-AF65-F5344CB8AC3E}">
        <p14:creationId xmlns:p14="http://schemas.microsoft.com/office/powerpoint/2010/main" val="40611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F159534-BC6D-4817-833C-C76007431D9A}"/>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F584C251-067B-4304-99CF-C5637C6B6A13}"/>
              </a:ext>
            </a:extLst>
          </p:cNvPr>
          <p:cNvSpPr>
            <a:spLocks noGrp="1"/>
          </p:cNvSpPr>
          <p:nvPr>
            <p:ph type="sldNum" sz="quarter" idx="12"/>
          </p:nvPr>
        </p:nvSpPr>
        <p:spPr/>
        <p:txBody>
          <a:bodyPr/>
          <a:lstStyle/>
          <a:p>
            <a:fld id="{DD99FBBF-9B51-4CBB-9318-9A50F9DF5C95}" type="slidenum">
              <a:rPr lang="en-US" smtClean="0"/>
              <a:t>13</a:t>
            </a:fld>
            <a:endParaRPr lang="en-US"/>
          </a:p>
        </p:txBody>
      </p:sp>
      <p:pic>
        <p:nvPicPr>
          <p:cNvPr id="4" name="Picture 2" descr="Image result for milton friedman quotes corporate social responsibility">
            <a:extLst>
              <a:ext uri="{FF2B5EF4-FFF2-40B4-BE49-F238E27FC236}">
                <a16:creationId xmlns:a16="http://schemas.microsoft.com/office/drawing/2014/main" xmlns="" id="{2DC01A22-89BE-48EC-9BEC-716AB5213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00"/>
          <a:stretch/>
        </p:blipFill>
        <p:spPr bwMode="auto">
          <a:xfrm>
            <a:off x="1414272" y="946013"/>
            <a:ext cx="9363456" cy="496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49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87071C-25E9-48FD-902A-0490B19A4BEE}"/>
              </a:ext>
            </a:extLst>
          </p:cNvPr>
          <p:cNvPicPr>
            <a:picLocks noChangeAspect="1"/>
          </p:cNvPicPr>
          <p:nvPr/>
        </p:nvPicPr>
        <p:blipFill>
          <a:blip r:embed="rId2"/>
          <a:stretch>
            <a:fillRect/>
          </a:stretch>
        </p:blipFill>
        <p:spPr>
          <a:xfrm>
            <a:off x="6149928" y="2339859"/>
            <a:ext cx="4762475" cy="3227318"/>
          </a:xfrm>
          <a:prstGeom prst="rect">
            <a:avLst/>
          </a:prstGeom>
        </p:spPr>
      </p:pic>
      <p:sp>
        <p:nvSpPr>
          <p:cNvPr id="3" name="Rectangle 2">
            <a:extLst>
              <a:ext uri="{FF2B5EF4-FFF2-40B4-BE49-F238E27FC236}">
                <a16:creationId xmlns:a16="http://schemas.microsoft.com/office/drawing/2014/main" xmlns="" id="{BB85645B-2863-4D9A-9BF1-F34C5AE11DAD}"/>
              </a:ext>
            </a:extLst>
          </p:cNvPr>
          <p:cNvSpPr/>
          <p:nvPr/>
        </p:nvSpPr>
        <p:spPr>
          <a:xfrm>
            <a:off x="429911" y="282135"/>
            <a:ext cx="11440035" cy="1815882"/>
          </a:xfrm>
          <a:prstGeom prst="rect">
            <a:avLst/>
          </a:prstGeom>
        </p:spPr>
        <p:txBody>
          <a:bodyPr wrap="square">
            <a:spAutoFit/>
          </a:bodyPr>
          <a:lstStyle/>
          <a:p>
            <a:r>
              <a:rPr lang="en-US" sz="2800" dirty="0"/>
              <a:t>The last couple of decades have been dominated by companies and organizations that value profit more than the people they serve. From fashion to food, banking to advertising, we’re confronted with examples of how ugly capitalism can be.</a:t>
            </a:r>
          </a:p>
        </p:txBody>
      </p:sp>
      <p:sp>
        <p:nvSpPr>
          <p:cNvPr id="6" name="Footer Placeholder 5">
            <a:extLst>
              <a:ext uri="{FF2B5EF4-FFF2-40B4-BE49-F238E27FC236}">
                <a16:creationId xmlns:a16="http://schemas.microsoft.com/office/drawing/2014/main" xmlns="" id="{DE9CFA3F-EA40-434E-A2C7-E430E5016610}"/>
              </a:ext>
            </a:extLst>
          </p:cNvPr>
          <p:cNvSpPr>
            <a:spLocks noGrp="1"/>
          </p:cNvSpPr>
          <p:nvPr>
            <p:ph type="ftr" sz="quarter" idx="11"/>
          </p:nvPr>
        </p:nvSpPr>
        <p:spPr/>
        <p:txBody>
          <a:bodyPr/>
          <a:lstStyle/>
          <a:p>
            <a:r>
              <a:rPr lang="en-SG"/>
              <a:t>JGwee SAC 2/9/18 Sermon: God Money and Me </a:t>
            </a:r>
            <a:endParaRPr lang="en-US"/>
          </a:p>
        </p:txBody>
      </p:sp>
      <p:sp>
        <p:nvSpPr>
          <p:cNvPr id="7" name="Slide Number Placeholder 6">
            <a:extLst>
              <a:ext uri="{FF2B5EF4-FFF2-40B4-BE49-F238E27FC236}">
                <a16:creationId xmlns:a16="http://schemas.microsoft.com/office/drawing/2014/main" xmlns="" id="{72F0771A-C561-48EC-B33A-A61811FE5B0F}"/>
              </a:ext>
            </a:extLst>
          </p:cNvPr>
          <p:cNvSpPr>
            <a:spLocks noGrp="1"/>
          </p:cNvSpPr>
          <p:nvPr>
            <p:ph type="sldNum" sz="quarter" idx="12"/>
          </p:nvPr>
        </p:nvSpPr>
        <p:spPr/>
        <p:txBody>
          <a:bodyPr/>
          <a:lstStyle/>
          <a:p>
            <a:fld id="{DD99FBBF-9B51-4CBB-9318-9A50F9DF5C95}" type="slidenum">
              <a:rPr lang="en-US" smtClean="0"/>
              <a:t>14</a:t>
            </a:fld>
            <a:endParaRPr lang="en-US"/>
          </a:p>
        </p:txBody>
      </p:sp>
      <p:sp>
        <p:nvSpPr>
          <p:cNvPr id="8" name="TextBox 7">
            <a:extLst>
              <a:ext uri="{FF2B5EF4-FFF2-40B4-BE49-F238E27FC236}">
                <a16:creationId xmlns:a16="http://schemas.microsoft.com/office/drawing/2014/main" xmlns="" id="{CCC866CD-EDD5-4302-90D1-8A189910194D}"/>
              </a:ext>
            </a:extLst>
          </p:cNvPr>
          <p:cNvSpPr txBox="1">
            <a:spLocks/>
          </p:cNvSpPr>
          <p:nvPr/>
        </p:nvSpPr>
        <p:spPr>
          <a:xfrm>
            <a:off x="429911" y="2399247"/>
            <a:ext cx="5413897" cy="3108543"/>
          </a:xfrm>
          <a:prstGeom prst="rect">
            <a:avLst/>
          </a:prstGeom>
        </p:spPr>
        <p:txBody>
          <a:bodyPr wrap="square">
            <a:spAutoFit/>
          </a:bodyPr>
          <a:lstStyle>
            <a:defPPr>
              <a:defRPr lang="en-US"/>
            </a:defPPr>
            <a:lvl1pPr>
              <a:defRPr sz="2800"/>
            </a:lvl1pPr>
          </a:lstStyle>
          <a:p>
            <a:r>
              <a:rPr lang="en-SG" dirty="0"/>
              <a:t>Companies go through seasons of honesty, efficiency, deception, and redemption. This cycle drives companies from a period where they value people over profit to a time when they value profit people and then back again. </a:t>
            </a:r>
            <a:r>
              <a:rPr lang="en-SG" sz="1400" b="1" dirty="0"/>
              <a:t>Dale Partridge</a:t>
            </a:r>
            <a:endParaRPr lang="en-US" b="1" dirty="0"/>
          </a:p>
        </p:txBody>
      </p:sp>
    </p:spTree>
    <p:extLst>
      <p:ext uri="{BB962C8B-B14F-4D97-AF65-F5344CB8AC3E}">
        <p14:creationId xmlns:p14="http://schemas.microsoft.com/office/powerpoint/2010/main" val="31411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017AC6D-097F-497E-B34B-0632CC00D89B}"/>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0A591B2C-AF59-4A1B-89BD-B29BEB6437A4}"/>
              </a:ext>
            </a:extLst>
          </p:cNvPr>
          <p:cNvSpPr>
            <a:spLocks noGrp="1"/>
          </p:cNvSpPr>
          <p:nvPr>
            <p:ph type="sldNum" sz="quarter" idx="12"/>
          </p:nvPr>
        </p:nvSpPr>
        <p:spPr/>
        <p:txBody>
          <a:bodyPr/>
          <a:lstStyle/>
          <a:p>
            <a:fld id="{DD99FBBF-9B51-4CBB-9318-9A50F9DF5C95}" type="slidenum">
              <a:rPr lang="en-US" smtClean="0"/>
              <a:t>15</a:t>
            </a:fld>
            <a:endParaRPr lang="en-US"/>
          </a:p>
        </p:txBody>
      </p:sp>
      <p:pic>
        <p:nvPicPr>
          <p:cNvPr id="7" name="Picture 6">
            <a:extLst>
              <a:ext uri="{FF2B5EF4-FFF2-40B4-BE49-F238E27FC236}">
                <a16:creationId xmlns:a16="http://schemas.microsoft.com/office/drawing/2014/main" xmlns="" id="{207A4BFA-AA09-4017-B6F6-91EEDABAA5C3}"/>
              </a:ext>
            </a:extLst>
          </p:cNvPr>
          <p:cNvPicPr>
            <a:picLocks noChangeAspect="1"/>
          </p:cNvPicPr>
          <p:nvPr/>
        </p:nvPicPr>
        <p:blipFill>
          <a:blip r:embed="rId2"/>
          <a:stretch>
            <a:fillRect/>
          </a:stretch>
        </p:blipFill>
        <p:spPr>
          <a:xfrm>
            <a:off x="7888767" y="1776490"/>
            <a:ext cx="2409825" cy="1895475"/>
          </a:xfrm>
          <a:prstGeom prst="rect">
            <a:avLst/>
          </a:prstGeom>
        </p:spPr>
      </p:pic>
      <p:sp>
        <p:nvSpPr>
          <p:cNvPr id="8" name="Rectangle 7">
            <a:extLst>
              <a:ext uri="{FF2B5EF4-FFF2-40B4-BE49-F238E27FC236}">
                <a16:creationId xmlns:a16="http://schemas.microsoft.com/office/drawing/2014/main" xmlns="" id="{81594D53-43A9-47FA-84DC-E182A494CF9E}"/>
              </a:ext>
            </a:extLst>
          </p:cNvPr>
          <p:cNvSpPr/>
          <p:nvPr/>
        </p:nvSpPr>
        <p:spPr>
          <a:xfrm>
            <a:off x="1380228" y="1664962"/>
            <a:ext cx="6022676" cy="2118529"/>
          </a:xfrm>
          <a:prstGeom prst="rect">
            <a:avLst/>
          </a:prstGeom>
        </p:spPr>
        <p:txBody>
          <a:bodyPr wrap="square">
            <a:spAutoFit/>
          </a:bodyPr>
          <a:lstStyle/>
          <a:p>
            <a:pPr>
              <a:lnSpc>
                <a:spcPct val="150000"/>
              </a:lnSpc>
            </a:pPr>
            <a:r>
              <a:rPr lang="en-SG" b="1" dirty="0">
                <a:solidFill>
                  <a:srgbClr val="333333"/>
                </a:solidFill>
                <a:latin typeface="helvetica" panose="020B0604020202020204" pitchFamily="34" charset="0"/>
              </a:rPr>
              <a:t>Philippians 4:12</a:t>
            </a:r>
            <a:r>
              <a:rPr lang="en-SG" dirty="0">
                <a:solidFill>
                  <a:srgbClr val="333333"/>
                </a:solidFill>
                <a:latin typeface="helvetica" panose="020B0604020202020204" pitchFamily="34" charset="0"/>
              </a:rPr>
              <a:t> I know what it is to be in need, and I know what it is to have plenty. I have learned the secret of being content in any and every situation, whether well fed or hungry, whether living in plenty or in want. </a:t>
            </a:r>
          </a:p>
          <a:p>
            <a:pPr>
              <a:lnSpc>
                <a:spcPct val="150000"/>
              </a:lnSpc>
            </a:pPr>
            <a:r>
              <a:rPr lang="en-SG" b="1" dirty="0">
                <a:solidFill>
                  <a:srgbClr val="333333"/>
                </a:solidFill>
                <a:latin typeface="helvetica" panose="020B0604020202020204" pitchFamily="34" charset="0"/>
              </a:rPr>
              <a:t>13</a:t>
            </a:r>
            <a:r>
              <a:rPr lang="en-SG" dirty="0">
                <a:solidFill>
                  <a:srgbClr val="333333"/>
                </a:solidFill>
                <a:latin typeface="helvetica" panose="020B0604020202020204" pitchFamily="34" charset="0"/>
              </a:rPr>
              <a:t> I can do all this through him who gives me strength.</a:t>
            </a:r>
            <a:endParaRPr lang="en-SG" b="0" i="0" u="none" strike="noStrike" dirty="0">
              <a:solidFill>
                <a:srgbClr val="333333"/>
              </a:solidFill>
              <a:effectLst/>
              <a:latin typeface="helvetica" panose="020B0604020202020204" pitchFamily="34" charset="0"/>
            </a:endParaRPr>
          </a:p>
        </p:txBody>
      </p:sp>
    </p:spTree>
    <p:extLst>
      <p:ext uri="{BB962C8B-B14F-4D97-AF65-F5344CB8AC3E}">
        <p14:creationId xmlns:p14="http://schemas.microsoft.com/office/powerpoint/2010/main" val="127396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2A89A33-8C0D-4FB1-8D5C-243C96E396FF}"/>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D2C43F51-F88E-4A96-BC30-499485A17E72}"/>
              </a:ext>
            </a:extLst>
          </p:cNvPr>
          <p:cNvSpPr>
            <a:spLocks noGrp="1"/>
          </p:cNvSpPr>
          <p:nvPr>
            <p:ph type="sldNum" sz="quarter" idx="12"/>
          </p:nvPr>
        </p:nvSpPr>
        <p:spPr/>
        <p:txBody>
          <a:bodyPr/>
          <a:lstStyle/>
          <a:p>
            <a:fld id="{DD99FBBF-9B51-4CBB-9318-9A50F9DF5C95}" type="slidenum">
              <a:rPr lang="en-US" smtClean="0"/>
              <a:t>16</a:t>
            </a:fld>
            <a:endParaRPr lang="en-US"/>
          </a:p>
        </p:txBody>
      </p:sp>
      <p:sp>
        <p:nvSpPr>
          <p:cNvPr id="5" name="Rectangle 4">
            <a:extLst>
              <a:ext uri="{FF2B5EF4-FFF2-40B4-BE49-F238E27FC236}">
                <a16:creationId xmlns:a16="http://schemas.microsoft.com/office/drawing/2014/main" xmlns="" id="{72B3DD92-1BD7-4A52-8A94-F2AF82CE4008}"/>
              </a:ext>
            </a:extLst>
          </p:cNvPr>
          <p:cNvSpPr/>
          <p:nvPr/>
        </p:nvSpPr>
        <p:spPr>
          <a:xfrm>
            <a:off x="759124" y="1213024"/>
            <a:ext cx="5336876" cy="3728649"/>
          </a:xfrm>
          <a:prstGeom prst="rect">
            <a:avLst/>
          </a:prstGeom>
        </p:spPr>
        <p:txBody>
          <a:bodyPr wrap="square">
            <a:spAutoFit/>
          </a:bodyPr>
          <a:lstStyle/>
          <a:p>
            <a:pPr>
              <a:lnSpc>
                <a:spcPct val="150000"/>
              </a:lnSpc>
            </a:pPr>
            <a:r>
              <a:rPr lang="en-US" sz="2000" b="1" dirty="0">
                <a:solidFill>
                  <a:srgbClr val="333333"/>
                </a:solidFill>
                <a:latin typeface="Arial" panose="020B0604020202020204" pitchFamily="34" charset="0"/>
              </a:rPr>
              <a:t>“To the Greeks, religion was more a matter of custom than a formal theology. Their gods stood for certain things and to a degree you chose your god because you shared the values and interest they represent.” (Handy, 1996) </a:t>
            </a:r>
          </a:p>
          <a:p>
            <a:pPr>
              <a:lnSpc>
                <a:spcPct val="150000"/>
              </a:lnSpc>
            </a:pPr>
            <a:endParaRPr lang="en-US" sz="2000" b="1" dirty="0">
              <a:solidFill>
                <a:srgbClr val="333333"/>
              </a:solidFill>
              <a:latin typeface="Arial" panose="020B0604020202020204" pitchFamily="34" charset="0"/>
            </a:endParaRPr>
          </a:p>
          <a:p>
            <a:pPr>
              <a:lnSpc>
                <a:spcPct val="150000"/>
              </a:lnSpc>
            </a:pPr>
            <a:r>
              <a:rPr lang="en-US" sz="2000" b="1" dirty="0">
                <a:solidFill>
                  <a:srgbClr val="FF0000"/>
                </a:solidFill>
                <a:latin typeface="Arial" panose="020B0604020202020204" pitchFamily="34" charset="0"/>
              </a:rPr>
              <a:t>So who is your God? </a:t>
            </a:r>
          </a:p>
        </p:txBody>
      </p:sp>
      <p:pic>
        <p:nvPicPr>
          <p:cNvPr id="1026" name="Picture 2" descr="Image result for Matthew 6:24">
            <a:extLst>
              <a:ext uri="{FF2B5EF4-FFF2-40B4-BE49-F238E27FC236}">
                <a16:creationId xmlns:a16="http://schemas.microsoft.com/office/drawing/2014/main" xmlns="" id="{0A0AAAD3-7FF7-4EF9-B822-67AC5D538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363262"/>
            <a:ext cx="47625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5F96F62-4E4B-46BC-9D31-B1B914629F55}"/>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E9F0E9F7-110A-4761-BD2A-2A9D9BF4762F}"/>
              </a:ext>
            </a:extLst>
          </p:cNvPr>
          <p:cNvSpPr>
            <a:spLocks noGrp="1"/>
          </p:cNvSpPr>
          <p:nvPr>
            <p:ph type="sldNum" sz="quarter" idx="12"/>
          </p:nvPr>
        </p:nvSpPr>
        <p:spPr/>
        <p:txBody>
          <a:bodyPr/>
          <a:lstStyle/>
          <a:p>
            <a:fld id="{DD99FBBF-9B51-4CBB-9318-9A50F9DF5C95}" type="slidenum">
              <a:rPr lang="en-US" smtClean="0"/>
              <a:t>17</a:t>
            </a:fld>
            <a:endParaRPr lang="en-US"/>
          </a:p>
        </p:txBody>
      </p:sp>
      <p:pic>
        <p:nvPicPr>
          <p:cNvPr id="5" name="Picture 4">
            <a:extLst>
              <a:ext uri="{FF2B5EF4-FFF2-40B4-BE49-F238E27FC236}">
                <a16:creationId xmlns:a16="http://schemas.microsoft.com/office/drawing/2014/main" xmlns="" id="{9D82877B-E3F6-40A2-AD92-7F3C6B5ED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58" y="463296"/>
            <a:ext cx="10692384" cy="2965704"/>
          </a:xfrm>
          <a:prstGeom prst="rect">
            <a:avLst/>
          </a:prstGeom>
        </p:spPr>
      </p:pic>
      <p:sp>
        <p:nvSpPr>
          <p:cNvPr id="6" name="Rectangle 5">
            <a:extLst>
              <a:ext uri="{FF2B5EF4-FFF2-40B4-BE49-F238E27FC236}">
                <a16:creationId xmlns:a16="http://schemas.microsoft.com/office/drawing/2014/main" xmlns="" id="{C02CD0D2-CC08-4DEB-80F2-EC023FAF76CF}"/>
              </a:ext>
            </a:extLst>
          </p:cNvPr>
          <p:cNvSpPr/>
          <p:nvPr/>
        </p:nvSpPr>
        <p:spPr>
          <a:xfrm>
            <a:off x="2683912" y="3631569"/>
            <a:ext cx="682417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myothersix@gmail.com</a:t>
            </a:r>
          </a:p>
        </p:txBody>
      </p:sp>
    </p:spTree>
    <p:extLst>
      <p:ext uri="{BB962C8B-B14F-4D97-AF65-F5344CB8AC3E}">
        <p14:creationId xmlns:p14="http://schemas.microsoft.com/office/powerpoint/2010/main" val="156837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CEF01DEF-8214-4FDF-962C-398A005192F9}"/>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4265AA49-3A3F-45B0-9889-EEE156C4B91D}"/>
              </a:ext>
            </a:extLst>
          </p:cNvPr>
          <p:cNvSpPr>
            <a:spLocks noGrp="1"/>
          </p:cNvSpPr>
          <p:nvPr>
            <p:ph type="sldNum" sz="quarter" idx="12"/>
          </p:nvPr>
        </p:nvSpPr>
        <p:spPr/>
        <p:txBody>
          <a:bodyPr/>
          <a:lstStyle/>
          <a:p>
            <a:fld id="{7ABAFCFD-97A9-46FD-980E-4594980AF103}" type="slidenum">
              <a:rPr lang="en-US" smtClean="0"/>
              <a:t>2</a:t>
            </a:fld>
            <a:endParaRPr lang="en-US"/>
          </a:p>
        </p:txBody>
      </p:sp>
      <p:pic>
        <p:nvPicPr>
          <p:cNvPr id="5" name="Picture 4">
            <a:extLst>
              <a:ext uri="{FF2B5EF4-FFF2-40B4-BE49-F238E27FC236}">
                <a16:creationId xmlns:a16="http://schemas.microsoft.com/office/drawing/2014/main" xmlns="" id="{76281C4D-20D1-47CA-9D91-AEADE9C5E865}"/>
              </a:ext>
            </a:extLst>
          </p:cNvPr>
          <p:cNvPicPr>
            <a:picLocks noChangeAspect="1"/>
          </p:cNvPicPr>
          <p:nvPr/>
        </p:nvPicPr>
        <p:blipFill rotWithShape="1">
          <a:blip r:embed="rId2"/>
          <a:srcRect l="10506" t="8604" r="15676" b="8604"/>
          <a:stretch/>
        </p:blipFill>
        <p:spPr>
          <a:xfrm>
            <a:off x="4917056" y="991152"/>
            <a:ext cx="1026543" cy="1535502"/>
          </a:xfrm>
          <a:prstGeom prst="rect">
            <a:avLst/>
          </a:prstGeom>
        </p:spPr>
      </p:pic>
      <p:pic>
        <p:nvPicPr>
          <p:cNvPr id="8196" name="Picture 4" descr="Image result for university of singapore 1980">
            <a:extLst>
              <a:ext uri="{FF2B5EF4-FFF2-40B4-BE49-F238E27FC236}">
                <a16:creationId xmlns:a16="http://schemas.microsoft.com/office/drawing/2014/main" xmlns="" id="{7E4DE48C-960C-4F3F-B14C-9011CA33C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4" t="17617" b="14786"/>
          <a:stretch/>
        </p:blipFill>
        <p:spPr bwMode="auto">
          <a:xfrm>
            <a:off x="638682" y="1017616"/>
            <a:ext cx="2783202" cy="15355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14D13B8-9BDF-4EA8-9991-57B1B439D4C7}"/>
              </a:ext>
            </a:extLst>
          </p:cNvPr>
          <p:cNvPicPr>
            <a:picLocks noChangeAspect="1"/>
          </p:cNvPicPr>
          <p:nvPr/>
        </p:nvPicPr>
        <p:blipFill>
          <a:blip r:embed="rId4"/>
          <a:stretch>
            <a:fillRect/>
          </a:stretch>
        </p:blipFill>
        <p:spPr>
          <a:xfrm>
            <a:off x="3561631" y="844503"/>
            <a:ext cx="1238969" cy="1682151"/>
          </a:xfrm>
          <a:prstGeom prst="rect">
            <a:avLst/>
          </a:prstGeom>
        </p:spPr>
      </p:pic>
      <p:pic>
        <p:nvPicPr>
          <p:cNvPr id="9" name="Picture 8">
            <a:extLst>
              <a:ext uri="{FF2B5EF4-FFF2-40B4-BE49-F238E27FC236}">
                <a16:creationId xmlns:a16="http://schemas.microsoft.com/office/drawing/2014/main" xmlns="" id="{F592E97A-029E-4CC8-8A1A-E06E0227ABF9}"/>
              </a:ext>
            </a:extLst>
          </p:cNvPr>
          <p:cNvPicPr>
            <a:picLocks noChangeAspect="1"/>
          </p:cNvPicPr>
          <p:nvPr/>
        </p:nvPicPr>
        <p:blipFill rotWithShape="1">
          <a:blip r:embed="rId5"/>
          <a:srcRect l="6679" t="22256" r="6378" b="24807"/>
          <a:stretch/>
        </p:blipFill>
        <p:spPr>
          <a:xfrm>
            <a:off x="661973" y="3057179"/>
            <a:ext cx="1823574" cy="525543"/>
          </a:xfrm>
          <a:prstGeom prst="rect">
            <a:avLst/>
          </a:prstGeom>
        </p:spPr>
      </p:pic>
      <p:pic>
        <p:nvPicPr>
          <p:cNvPr id="12" name="Picture 11">
            <a:extLst>
              <a:ext uri="{FF2B5EF4-FFF2-40B4-BE49-F238E27FC236}">
                <a16:creationId xmlns:a16="http://schemas.microsoft.com/office/drawing/2014/main" xmlns="" id="{22404017-F7CE-4A97-A1B8-3747D578B699}"/>
              </a:ext>
            </a:extLst>
          </p:cNvPr>
          <p:cNvPicPr>
            <a:picLocks noChangeAspect="1"/>
          </p:cNvPicPr>
          <p:nvPr/>
        </p:nvPicPr>
        <p:blipFill>
          <a:blip r:embed="rId6"/>
          <a:stretch>
            <a:fillRect/>
          </a:stretch>
        </p:blipFill>
        <p:spPr>
          <a:xfrm>
            <a:off x="2472352" y="4440106"/>
            <a:ext cx="2512548" cy="268005"/>
          </a:xfrm>
          <a:prstGeom prst="rect">
            <a:avLst/>
          </a:prstGeom>
        </p:spPr>
      </p:pic>
      <p:pic>
        <p:nvPicPr>
          <p:cNvPr id="8204" name="Picture 12" descr="Image result for deutsche bank logo">
            <a:extLst>
              <a:ext uri="{FF2B5EF4-FFF2-40B4-BE49-F238E27FC236}">
                <a16:creationId xmlns:a16="http://schemas.microsoft.com/office/drawing/2014/main" xmlns="" id="{457FE5CA-8EF6-4B77-9417-6972099E29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41" t="11006" r="3448" b="19392"/>
          <a:stretch/>
        </p:blipFill>
        <p:spPr bwMode="auto">
          <a:xfrm>
            <a:off x="661973" y="3710167"/>
            <a:ext cx="3043201" cy="525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150B4168-8453-4BA3-B77C-658372626272}"/>
              </a:ext>
            </a:extLst>
          </p:cNvPr>
          <p:cNvPicPr>
            <a:picLocks noChangeAspect="1"/>
          </p:cNvPicPr>
          <p:nvPr/>
        </p:nvPicPr>
        <p:blipFill rotWithShape="1">
          <a:blip r:embed="rId8"/>
          <a:srcRect t="6326" b="7132"/>
          <a:stretch/>
        </p:blipFill>
        <p:spPr>
          <a:xfrm>
            <a:off x="2431343" y="4850218"/>
            <a:ext cx="1515140" cy="1311215"/>
          </a:xfrm>
          <a:prstGeom prst="rect">
            <a:avLst/>
          </a:prstGeom>
        </p:spPr>
      </p:pic>
      <p:pic>
        <p:nvPicPr>
          <p:cNvPr id="8208" name="Picture 16" descr="Image result for amex bank logo">
            <a:extLst>
              <a:ext uri="{FF2B5EF4-FFF2-40B4-BE49-F238E27FC236}">
                <a16:creationId xmlns:a16="http://schemas.microsoft.com/office/drawing/2014/main" xmlns="" id="{73465907-79A1-4BC2-81E0-282CAB89E40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738" t="19409" r="19677" b="19408"/>
          <a:stretch/>
        </p:blipFill>
        <p:spPr bwMode="auto">
          <a:xfrm>
            <a:off x="716966" y="4397919"/>
            <a:ext cx="1319842" cy="1311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4B80268C-EAB3-42F7-B358-09529202DD7A}"/>
              </a:ext>
            </a:extLst>
          </p:cNvPr>
          <p:cNvPicPr>
            <a:picLocks noChangeAspect="1"/>
          </p:cNvPicPr>
          <p:nvPr/>
        </p:nvPicPr>
        <p:blipFill rotWithShape="1">
          <a:blip r:embed="rId10"/>
          <a:srcRect l="2580" t="7054" r="7512" b="16403"/>
          <a:stretch/>
        </p:blipFill>
        <p:spPr>
          <a:xfrm>
            <a:off x="4305032" y="5015142"/>
            <a:ext cx="1999634" cy="811909"/>
          </a:xfrm>
          <a:prstGeom prst="rect">
            <a:avLst/>
          </a:prstGeom>
        </p:spPr>
      </p:pic>
      <p:pic>
        <p:nvPicPr>
          <p:cNvPr id="18" name="Picture 17">
            <a:extLst>
              <a:ext uri="{FF2B5EF4-FFF2-40B4-BE49-F238E27FC236}">
                <a16:creationId xmlns:a16="http://schemas.microsoft.com/office/drawing/2014/main" xmlns="" id="{D37311EC-C8EC-4042-A4D1-3D5C8449E2C9}"/>
              </a:ext>
            </a:extLst>
          </p:cNvPr>
          <p:cNvPicPr>
            <a:picLocks noChangeAspect="1"/>
          </p:cNvPicPr>
          <p:nvPr/>
        </p:nvPicPr>
        <p:blipFill rotWithShape="1">
          <a:blip r:embed="rId11"/>
          <a:srcRect t="23224" r="50434" b="33991"/>
          <a:stretch/>
        </p:blipFill>
        <p:spPr>
          <a:xfrm>
            <a:off x="6214707" y="4347574"/>
            <a:ext cx="3034107" cy="1091242"/>
          </a:xfrm>
          <a:prstGeom prst="rect">
            <a:avLst/>
          </a:prstGeom>
        </p:spPr>
      </p:pic>
      <p:pic>
        <p:nvPicPr>
          <p:cNvPr id="20" name="Picture 19" descr="Two people sitting on a bench posing for the camera&#10;&#10;Description generated with very high confidence">
            <a:extLst>
              <a:ext uri="{FF2B5EF4-FFF2-40B4-BE49-F238E27FC236}">
                <a16:creationId xmlns:a16="http://schemas.microsoft.com/office/drawing/2014/main" xmlns="" id="{958E1CC5-D294-40CA-8AB5-F4046417DB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8571" y="988095"/>
            <a:ext cx="2242867" cy="1682151"/>
          </a:xfrm>
          <a:prstGeom prst="rect">
            <a:avLst/>
          </a:prstGeom>
        </p:spPr>
      </p:pic>
      <p:pic>
        <p:nvPicPr>
          <p:cNvPr id="22" name="Picture 21" descr="A person standing in front of a group of people posing for a photo&#10;&#10;Description generated with very high confidence">
            <a:extLst>
              <a:ext uri="{FF2B5EF4-FFF2-40B4-BE49-F238E27FC236}">
                <a16:creationId xmlns:a16="http://schemas.microsoft.com/office/drawing/2014/main" xmlns="" id="{415D2BEB-ACFB-4E9D-9CB9-0D2FC6E8F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5731" y="988096"/>
            <a:ext cx="2162840" cy="1682150"/>
          </a:xfrm>
          <a:prstGeom prst="rect">
            <a:avLst/>
          </a:prstGeom>
        </p:spPr>
      </p:pic>
      <p:pic>
        <p:nvPicPr>
          <p:cNvPr id="23" name="Picture 22">
            <a:extLst>
              <a:ext uri="{FF2B5EF4-FFF2-40B4-BE49-F238E27FC236}">
                <a16:creationId xmlns:a16="http://schemas.microsoft.com/office/drawing/2014/main" xmlns="" id="{F626DEB4-2FF5-4144-B856-3B42B9742A9E}"/>
              </a:ext>
            </a:extLst>
          </p:cNvPr>
          <p:cNvPicPr>
            <a:picLocks noChangeAspect="1"/>
          </p:cNvPicPr>
          <p:nvPr/>
        </p:nvPicPr>
        <p:blipFill>
          <a:blip r:embed="rId14"/>
          <a:stretch>
            <a:fillRect/>
          </a:stretch>
        </p:blipFill>
        <p:spPr>
          <a:xfrm>
            <a:off x="7025731" y="2665424"/>
            <a:ext cx="2162840" cy="1546608"/>
          </a:xfrm>
          <a:prstGeom prst="rect">
            <a:avLst/>
          </a:prstGeom>
        </p:spPr>
      </p:pic>
      <p:pic>
        <p:nvPicPr>
          <p:cNvPr id="24" name="Picture 23">
            <a:extLst>
              <a:ext uri="{FF2B5EF4-FFF2-40B4-BE49-F238E27FC236}">
                <a16:creationId xmlns:a16="http://schemas.microsoft.com/office/drawing/2014/main" xmlns="" id="{4E3CA6B4-8223-400B-982B-D7B65C6D29BF}"/>
              </a:ext>
            </a:extLst>
          </p:cNvPr>
          <p:cNvPicPr>
            <a:picLocks noChangeAspect="1"/>
          </p:cNvPicPr>
          <p:nvPr/>
        </p:nvPicPr>
        <p:blipFill rotWithShape="1">
          <a:blip r:embed="rId15"/>
          <a:srcRect l="2008" t="17862" b="39385"/>
          <a:stretch/>
        </p:blipFill>
        <p:spPr>
          <a:xfrm>
            <a:off x="9162799" y="2674238"/>
            <a:ext cx="2294409" cy="1537794"/>
          </a:xfrm>
          <a:prstGeom prst="rect">
            <a:avLst/>
          </a:prstGeom>
        </p:spPr>
      </p:pic>
      <p:pic>
        <p:nvPicPr>
          <p:cNvPr id="25" name="Picture 24">
            <a:extLst>
              <a:ext uri="{FF2B5EF4-FFF2-40B4-BE49-F238E27FC236}">
                <a16:creationId xmlns:a16="http://schemas.microsoft.com/office/drawing/2014/main" xmlns="" id="{547ADF2A-FEA7-4FB8-BE8B-6ABDBBEE498E}"/>
              </a:ext>
            </a:extLst>
          </p:cNvPr>
          <p:cNvPicPr>
            <a:picLocks noChangeAspect="1"/>
          </p:cNvPicPr>
          <p:nvPr/>
        </p:nvPicPr>
        <p:blipFill rotWithShape="1">
          <a:blip r:embed="rId16"/>
          <a:srcRect l="31724" t="23508" r="31724" b="17558"/>
          <a:stretch/>
        </p:blipFill>
        <p:spPr>
          <a:xfrm>
            <a:off x="5943599" y="1424826"/>
            <a:ext cx="1026543" cy="808688"/>
          </a:xfrm>
          <a:prstGeom prst="rect">
            <a:avLst/>
          </a:prstGeom>
        </p:spPr>
      </p:pic>
      <p:pic>
        <p:nvPicPr>
          <p:cNvPr id="27" name="Picture 26" descr="A group of people posing for a photo&#10;&#10;Description generated with very high confidence">
            <a:extLst>
              <a:ext uri="{FF2B5EF4-FFF2-40B4-BE49-F238E27FC236}">
                <a16:creationId xmlns:a16="http://schemas.microsoft.com/office/drawing/2014/main" xmlns="" id="{A4FBC7EF-3756-4953-A3D1-93C1A37613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31425" y="2665424"/>
            <a:ext cx="2694306" cy="1546609"/>
          </a:xfrm>
          <a:prstGeom prst="rect">
            <a:avLst/>
          </a:prstGeom>
        </p:spPr>
      </p:pic>
      <p:pic>
        <p:nvPicPr>
          <p:cNvPr id="29" name="Picture 28" descr="A group of people standing in front of a crowd posing for the camera&#10;&#10;Description generated with very high confidence">
            <a:extLst>
              <a:ext uri="{FF2B5EF4-FFF2-40B4-BE49-F238E27FC236}">
                <a16:creationId xmlns:a16="http://schemas.microsoft.com/office/drawing/2014/main" xmlns="" id="{73A39386-86A7-4B9C-BD78-CB6BC2580B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62799" y="4190338"/>
            <a:ext cx="2294409" cy="1726375"/>
          </a:xfrm>
          <a:prstGeom prst="rect">
            <a:avLst/>
          </a:prstGeom>
        </p:spPr>
      </p:pic>
    </p:spTree>
    <p:extLst>
      <p:ext uri="{BB962C8B-B14F-4D97-AF65-F5344CB8AC3E}">
        <p14:creationId xmlns:p14="http://schemas.microsoft.com/office/powerpoint/2010/main" val="2896099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Paul's contentment bible verse">
            <a:extLst>
              <a:ext uri="{FF2B5EF4-FFF2-40B4-BE49-F238E27FC236}">
                <a16:creationId xmlns:a16="http://schemas.microsoft.com/office/drawing/2014/main" xmlns="" id="{8F8A7538-E585-46D5-8C0F-9478A7A76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76" t="12134" r="6017" b="9397"/>
          <a:stretch/>
        </p:blipFill>
        <p:spPr bwMode="auto">
          <a:xfrm>
            <a:off x="8153400" y="4520594"/>
            <a:ext cx="1981201"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shot of a cell phone&#10;&#10;Description generated with very high confidence">
            <a:extLst>
              <a:ext uri="{FF2B5EF4-FFF2-40B4-BE49-F238E27FC236}">
                <a16:creationId xmlns:a16="http://schemas.microsoft.com/office/drawing/2014/main" xmlns="" id="{45143DEF-CD57-4B0E-82B8-24F54338156B}"/>
              </a:ext>
            </a:extLst>
          </p:cNvPr>
          <p:cNvPicPr>
            <a:picLocks noChangeAspect="1"/>
          </p:cNvPicPr>
          <p:nvPr/>
        </p:nvPicPr>
        <p:blipFill rotWithShape="1">
          <a:blip r:embed="rId3"/>
          <a:srcRect l="1570" t="2458" r="1464" b="3119"/>
          <a:stretch/>
        </p:blipFill>
        <p:spPr>
          <a:xfrm>
            <a:off x="346495" y="628840"/>
            <a:ext cx="6487063" cy="3158455"/>
          </a:xfrm>
          <a:prstGeom prst="rect">
            <a:avLst/>
          </a:prstGeom>
        </p:spPr>
      </p:pic>
      <p:sp>
        <p:nvSpPr>
          <p:cNvPr id="3" name="Rectangle 2">
            <a:extLst>
              <a:ext uri="{FF2B5EF4-FFF2-40B4-BE49-F238E27FC236}">
                <a16:creationId xmlns:a16="http://schemas.microsoft.com/office/drawing/2014/main" xmlns="" id="{CDB46FB4-0088-4D39-ABFF-7072C177C4D1}"/>
              </a:ext>
            </a:extLst>
          </p:cNvPr>
          <p:cNvSpPr/>
          <p:nvPr/>
        </p:nvSpPr>
        <p:spPr>
          <a:xfrm>
            <a:off x="1638300" y="4246938"/>
            <a:ext cx="7410450"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So What Is Wrong With Money?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Footer Placeholder 3">
            <a:extLst>
              <a:ext uri="{FF2B5EF4-FFF2-40B4-BE49-F238E27FC236}">
                <a16:creationId xmlns:a16="http://schemas.microsoft.com/office/drawing/2014/main" xmlns="" id="{C3A23551-A19A-4489-A32F-0AA89258DFA8}"/>
              </a:ext>
            </a:extLst>
          </p:cNvPr>
          <p:cNvSpPr>
            <a:spLocks noGrp="1"/>
          </p:cNvSpPr>
          <p:nvPr>
            <p:ph type="ftr" sz="quarter" idx="11"/>
          </p:nvPr>
        </p:nvSpPr>
        <p:spPr/>
        <p:txBody>
          <a:bodyPr/>
          <a:lstStyle/>
          <a:p>
            <a:r>
              <a:rPr lang="en-SG"/>
              <a:t>JGwee SAC 2/9/18 Sermon: God Money and Me </a:t>
            </a:r>
            <a:endParaRPr lang="en-US"/>
          </a:p>
        </p:txBody>
      </p:sp>
      <p:sp>
        <p:nvSpPr>
          <p:cNvPr id="5" name="Slide Number Placeholder 4">
            <a:extLst>
              <a:ext uri="{FF2B5EF4-FFF2-40B4-BE49-F238E27FC236}">
                <a16:creationId xmlns:a16="http://schemas.microsoft.com/office/drawing/2014/main" xmlns="" id="{620970AA-B244-401B-8EDE-96A13CC601B4}"/>
              </a:ext>
            </a:extLst>
          </p:cNvPr>
          <p:cNvSpPr>
            <a:spLocks noGrp="1"/>
          </p:cNvSpPr>
          <p:nvPr>
            <p:ph type="sldNum" sz="quarter" idx="12"/>
          </p:nvPr>
        </p:nvSpPr>
        <p:spPr/>
        <p:txBody>
          <a:bodyPr/>
          <a:lstStyle/>
          <a:p>
            <a:fld id="{DD99FBBF-9B51-4CBB-9318-9A50F9DF5C95}" type="slidenum">
              <a:rPr lang="en-US" smtClean="0"/>
              <a:t>3</a:t>
            </a:fld>
            <a:endParaRPr lang="en-US"/>
          </a:p>
        </p:txBody>
      </p:sp>
      <p:pic>
        <p:nvPicPr>
          <p:cNvPr id="7" name="Picture 6" descr="Image result for paynow FAST">
            <a:extLst>
              <a:ext uri="{FF2B5EF4-FFF2-40B4-BE49-F238E27FC236}">
                <a16:creationId xmlns:a16="http://schemas.microsoft.com/office/drawing/2014/main" xmlns="" id="{38A798E1-B74C-4BF6-80C5-133E1E4B3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0130" y="882125"/>
            <a:ext cx="4365692" cy="290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4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12D5CE-7022-4052-8EB1-FFEBCD0A7E13}"/>
              </a:ext>
            </a:extLst>
          </p:cNvPr>
          <p:cNvPicPr>
            <a:picLocks noChangeAspect="1"/>
          </p:cNvPicPr>
          <p:nvPr/>
        </p:nvPicPr>
        <p:blipFill>
          <a:blip r:embed="rId2"/>
          <a:stretch>
            <a:fillRect/>
          </a:stretch>
        </p:blipFill>
        <p:spPr>
          <a:xfrm>
            <a:off x="4501198" y="4113646"/>
            <a:ext cx="2143125" cy="2143125"/>
          </a:xfrm>
          <a:prstGeom prst="rect">
            <a:avLst/>
          </a:prstGeom>
        </p:spPr>
      </p:pic>
      <p:sp>
        <p:nvSpPr>
          <p:cNvPr id="5" name="Thought Bubble: Cloud 4">
            <a:extLst>
              <a:ext uri="{FF2B5EF4-FFF2-40B4-BE49-F238E27FC236}">
                <a16:creationId xmlns:a16="http://schemas.microsoft.com/office/drawing/2014/main" xmlns="" id="{B4D23118-8D7F-4B11-8501-72EDE4F150F6}"/>
              </a:ext>
            </a:extLst>
          </p:cNvPr>
          <p:cNvSpPr/>
          <p:nvPr/>
        </p:nvSpPr>
        <p:spPr>
          <a:xfrm>
            <a:off x="595458" y="280720"/>
            <a:ext cx="4572000" cy="1857079"/>
          </a:xfrm>
          <a:prstGeom prst="cloudCallout">
            <a:avLst>
              <a:gd name="adj1" fmla="val 48391"/>
              <a:gd name="adj2" fmla="val 13904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1"/>
                </a:solidFill>
              </a:rPr>
              <a:t>The love for money is the root of all evil 1Timothy 6:10</a:t>
            </a:r>
          </a:p>
        </p:txBody>
      </p:sp>
      <p:sp>
        <p:nvSpPr>
          <p:cNvPr id="6" name="Thought Bubble: Cloud 5">
            <a:extLst>
              <a:ext uri="{FF2B5EF4-FFF2-40B4-BE49-F238E27FC236}">
                <a16:creationId xmlns:a16="http://schemas.microsoft.com/office/drawing/2014/main" xmlns="" id="{75E52BE2-8877-47B2-BF82-10E6668A7426}"/>
              </a:ext>
            </a:extLst>
          </p:cNvPr>
          <p:cNvSpPr/>
          <p:nvPr/>
        </p:nvSpPr>
        <p:spPr>
          <a:xfrm>
            <a:off x="4609707" y="188536"/>
            <a:ext cx="5599523" cy="3374795"/>
          </a:xfrm>
          <a:prstGeom prst="cloudCallout">
            <a:avLst>
              <a:gd name="adj1" fmla="val -31371"/>
              <a:gd name="adj2" fmla="val 5889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1"/>
                </a:solidFill>
              </a:rPr>
              <a:t>“How hard it is for the rich to enter the kingdom of God! Indeed, it is easier for a camel to go through the eye of a needle than for someone who is rich to enter the kingdom of God.” Luke 18:24–25</a:t>
            </a:r>
            <a:endParaRPr lang="en-SG" sz="2000" dirty="0">
              <a:solidFill>
                <a:schemeClr val="tx1"/>
              </a:solidFill>
            </a:endParaRPr>
          </a:p>
        </p:txBody>
      </p:sp>
      <p:sp>
        <p:nvSpPr>
          <p:cNvPr id="7" name="Thought Bubble: Cloud 6">
            <a:extLst>
              <a:ext uri="{FF2B5EF4-FFF2-40B4-BE49-F238E27FC236}">
                <a16:creationId xmlns:a16="http://schemas.microsoft.com/office/drawing/2014/main" xmlns="" id="{88A5B08E-8FD4-4DED-9006-557757F702A9}"/>
              </a:ext>
            </a:extLst>
          </p:cNvPr>
          <p:cNvSpPr/>
          <p:nvPr/>
        </p:nvSpPr>
        <p:spPr>
          <a:xfrm>
            <a:off x="190054" y="1643357"/>
            <a:ext cx="4912935" cy="3076845"/>
          </a:xfrm>
          <a:prstGeom prst="cloudCallout">
            <a:avLst>
              <a:gd name="adj1" fmla="val 56238"/>
              <a:gd name="adj2" fmla="val 27878"/>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1"/>
                </a:solidFill>
              </a:rPr>
              <a:t>Watch out and guard yourselves from every kind of greed; because your true life is not made up of the things you own, no matter how rich you may be.” </a:t>
            </a:r>
            <a:r>
              <a:rPr lang="en-SG" sz="2000" b="1" i="1" dirty="0">
                <a:solidFill>
                  <a:schemeClr val="tx1"/>
                </a:solidFill>
              </a:rPr>
              <a:t>(Luke 12:15)</a:t>
            </a:r>
            <a:endParaRPr lang="en-SG" sz="2000" b="1" dirty="0">
              <a:solidFill>
                <a:schemeClr val="tx1"/>
              </a:solidFill>
            </a:endParaRPr>
          </a:p>
        </p:txBody>
      </p:sp>
      <p:sp>
        <p:nvSpPr>
          <p:cNvPr id="2" name="Footer Placeholder 1">
            <a:extLst>
              <a:ext uri="{FF2B5EF4-FFF2-40B4-BE49-F238E27FC236}">
                <a16:creationId xmlns:a16="http://schemas.microsoft.com/office/drawing/2014/main" xmlns="" id="{43E628BD-3B41-4484-91AD-AD4416B7C57B}"/>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4837CE22-9B33-4CEC-BB47-5722A803F7CE}"/>
              </a:ext>
            </a:extLst>
          </p:cNvPr>
          <p:cNvSpPr>
            <a:spLocks noGrp="1"/>
          </p:cNvSpPr>
          <p:nvPr>
            <p:ph type="sldNum" sz="quarter" idx="12"/>
          </p:nvPr>
        </p:nvSpPr>
        <p:spPr/>
        <p:txBody>
          <a:bodyPr/>
          <a:lstStyle/>
          <a:p>
            <a:fld id="{DD99FBBF-9B51-4CBB-9318-9A50F9DF5C95}" type="slidenum">
              <a:rPr lang="en-US" smtClean="0"/>
              <a:t>4</a:t>
            </a:fld>
            <a:endParaRPr lang="en-US"/>
          </a:p>
        </p:txBody>
      </p:sp>
    </p:spTree>
    <p:extLst>
      <p:ext uri="{BB962C8B-B14F-4D97-AF65-F5344CB8AC3E}">
        <p14:creationId xmlns:p14="http://schemas.microsoft.com/office/powerpoint/2010/main" val="10905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7AB3D2-3989-4769-A863-F26978ACBF3C}"/>
              </a:ext>
            </a:extLst>
          </p:cNvPr>
          <p:cNvSpPr/>
          <p:nvPr/>
        </p:nvSpPr>
        <p:spPr>
          <a:xfrm>
            <a:off x="3470334" y="889937"/>
            <a:ext cx="8132193" cy="4659289"/>
          </a:xfrm>
          <a:prstGeom prst="rect">
            <a:avLst/>
          </a:prstGeom>
        </p:spPr>
        <p:txBody>
          <a:bodyPr wrap="square">
            <a:spAutoFit/>
          </a:bodyPr>
          <a:lstStyle/>
          <a:p>
            <a:pPr>
              <a:lnSpc>
                <a:spcPct val="150000"/>
              </a:lnSpc>
            </a:pPr>
            <a:r>
              <a:rPr lang="en-SG" sz="2000" b="1" dirty="0">
                <a:solidFill>
                  <a:srgbClr val="333333"/>
                </a:solidFill>
                <a:latin typeface="Arial" panose="020B0604020202020204" pitchFamily="34" charset="0"/>
              </a:rPr>
              <a:t>James 5:1-6</a:t>
            </a:r>
            <a:r>
              <a:rPr lang="en-SG" sz="2000" dirty="0">
                <a:solidFill>
                  <a:srgbClr val="333333"/>
                </a:solidFill>
                <a:latin typeface="Arial" panose="020B0604020202020204" pitchFamily="34" charset="0"/>
              </a:rPr>
              <a:t> Now listen, you rich people, weep and wail because of the misery that is coming on you. Your wealth has rotted, and moths have eaten your clothes. Your gold and silver are corroded. Their corrosion will testify against you and eat your flesh like fire. You have hoarded wealth in the last days. Look! The wages you failed to pay the workers who mowed your fields are crying out against you. The cries of the harvesters have reached the ears of the Lord Almighty.  You have lived on earth in luxury and self-indulgence. You have fattened yourselves in the day of slaughter. You have condemned and murdered the innocent one, who was not opposing you.</a:t>
            </a:r>
            <a:endParaRPr lang="en-SG" sz="2000" dirty="0"/>
          </a:p>
        </p:txBody>
      </p:sp>
      <p:pic>
        <p:nvPicPr>
          <p:cNvPr id="3" name="Picture 2">
            <a:extLst>
              <a:ext uri="{FF2B5EF4-FFF2-40B4-BE49-F238E27FC236}">
                <a16:creationId xmlns:a16="http://schemas.microsoft.com/office/drawing/2014/main" xmlns="" id="{3C7E93E2-2CF3-4E87-851A-6918313C3D95}"/>
              </a:ext>
            </a:extLst>
          </p:cNvPr>
          <p:cNvPicPr>
            <a:picLocks noChangeAspect="1"/>
          </p:cNvPicPr>
          <p:nvPr/>
        </p:nvPicPr>
        <p:blipFill rotWithShape="1">
          <a:blip r:embed="rId2"/>
          <a:srcRect t="8222"/>
          <a:stretch/>
        </p:blipFill>
        <p:spPr>
          <a:xfrm>
            <a:off x="259151" y="2192526"/>
            <a:ext cx="2857500" cy="1468646"/>
          </a:xfrm>
          <a:prstGeom prst="rect">
            <a:avLst/>
          </a:prstGeom>
        </p:spPr>
      </p:pic>
      <p:sp>
        <p:nvSpPr>
          <p:cNvPr id="5" name="Footer Placeholder 4">
            <a:extLst>
              <a:ext uri="{FF2B5EF4-FFF2-40B4-BE49-F238E27FC236}">
                <a16:creationId xmlns:a16="http://schemas.microsoft.com/office/drawing/2014/main" xmlns="" id="{368D3F2C-8EBE-4451-AD30-0798A030E8AF}"/>
              </a:ext>
            </a:extLst>
          </p:cNvPr>
          <p:cNvSpPr>
            <a:spLocks noGrp="1"/>
          </p:cNvSpPr>
          <p:nvPr>
            <p:ph type="ftr" sz="quarter" idx="11"/>
          </p:nvPr>
        </p:nvSpPr>
        <p:spPr/>
        <p:txBody>
          <a:bodyPr/>
          <a:lstStyle/>
          <a:p>
            <a:r>
              <a:rPr lang="en-SG"/>
              <a:t>JGwee SAC 2/9/18 Sermon: God Money and Me </a:t>
            </a:r>
            <a:endParaRPr lang="en-US"/>
          </a:p>
        </p:txBody>
      </p:sp>
      <p:sp>
        <p:nvSpPr>
          <p:cNvPr id="6" name="Slide Number Placeholder 5">
            <a:extLst>
              <a:ext uri="{FF2B5EF4-FFF2-40B4-BE49-F238E27FC236}">
                <a16:creationId xmlns:a16="http://schemas.microsoft.com/office/drawing/2014/main" xmlns="" id="{F4E8CBA5-0233-44A2-BA72-CD0B83EC821C}"/>
              </a:ext>
            </a:extLst>
          </p:cNvPr>
          <p:cNvSpPr>
            <a:spLocks noGrp="1"/>
          </p:cNvSpPr>
          <p:nvPr>
            <p:ph type="sldNum" sz="quarter" idx="12"/>
          </p:nvPr>
        </p:nvSpPr>
        <p:spPr/>
        <p:txBody>
          <a:bodyPr/>
          <a:lstStyle/>
          <a:p>
            <a:fld id="{DD99FBBF-9B51-4CBB-9318-9A50F9DF5C95}" type="slidenum">
              <a:rPr lang="en-US" smtClean="0"/>
              <a:t>5</a:t>
            </a:fld>
            <a:endParaRPr lang="en-US"/>
          </a:p>
        </p:txBody>
      </p:sp>
    </p:spTree>
    <p:extLst>
      <p:ext uri="{BB962C8B-B14F-4D97-AF65-F5344CB8AC3E}">
        <p14:creationId xmlns:p14="http://schemas.microsoft.com/office/powerpoint/2010/main" val="3661350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CE19B1-0FC0-48A7-9ADC-86DBEA94ACDF}"/>
              </a:ext>
            </a:extLst>
          </p:cNvPr>
          <p:cNvPicPr>
            <a:picLocks noChangeAspect="1"/>
          </p:cNvPicPr>
          <p:nvPr/>
        </p:nvPicPr>
        <p:blipFill>
          <a:blip r:embed="rId2"/>
          <a:stretch>
            <a:fillRect/>
          </a:stretch>
        </p:blipFill>
        <p:spPr>
          <a:xfrm>
            <a:off x="5716303" y="2166859"/>
            <a:ext cx="1924050" cy="2371725"/>
          </a:xfrm>
          <a:prstGeom prst="rect">
            <a:avLst/>
          </a:prstGeom>
        </p:spPr>
      </p:pic>
      <p:sp>
        <p:nvSpPr>
          <p:cNvPr id="3" name="Speech Bubble: Rectangle with Corners Rounded 2">
            <a:extLst>
              <a:ext uri="{FF2B5EF4-FFF2-40B4-BE49-F238E27FC236}">
                <a16:creationId xmlns:a16="http://schemas.microsoft.com/office/drawing/2014/main" xmlns="" id="{B23A9164-EE0C-448C-9F7E-4A49E58DDFD4}"/>
              </a:ext>
            </a:extLst>
          </p:cNvPr>
          <p:cNvSpPr/>
          <p:nvPr/>
        </p:nvSpPr>
        <p:spPr>
          <a:xfrm>
            <a:off x="320511" y="443060"/>
            <a:ext cx="4722829" cy="6108569"/>
          </a:xfrm>
          <a:prstGeom prst="wedgeRoundRectCallout">
            <a:avLst>
              <a:gd name="adj1" fmla="val 64622"/>
              <a:gd name="adj2" fmla="val -16666"/>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Luke 18:18-22</a:t>
            </a:r>
            <a:endParaRPr lang="en-SG" sz="2800" dirty="0"/>
          </a:p>
          <a:p>
            <a:r>
              <a:rPr lang="en-US" dirty="0" smtClean="0"/>
              <a:t>And </a:t>
            </a:r>
            <a:r>
              <a:rPr lang="en-US" dirty="0"/>
              <a:t>behold, a man came up to him, saying, “Teacher, what good deed must I do to have eternal life?”</a:t>
            </a:r>
            <a:r>
              <a:rPr lang="en-US" baseline="30000" dirty="0"/>
              <a:t>17</a:t>
            </a:r>
            <a:r>
              <a:rPr lang="en-US" dirty="0"/>
              <a:t>And he said to him, “Why do you ask me about what is good? There is only one who is good. If you would enter life, keep the commandments.”</a:t>
            </a:r>
            <a:r>
              <a:rPr lang="en-US" baseline="30000" dirty="0"/>
              <a:t>18</a:t>
            </a:r>
            <a:r>
              <a:rPr lang="en-US" dirty="0"/>
              <a:t>He said to him, “Which ones?” And Jesus said, “You shall not murder, You shall not commit adultery, You shall not steal, You shall not bear false witness, </a:t>
            </a:r>
            <a:r>
              <a:rPr lang="en-US" baseline="30000" dirty="0"/>
              <a:t>19</a:t>
            </a:r>
            <a:r>
              <a:rPr lang="en-US" dirty="0"/>
              <a:t>Honor your father and mother, and, You shall love your neighbor as yourself.” </a:t>
            </a:r>
            <a:r>
              <a:rPr lang="en-US" baseline="30000" dirty="0"/>
              <a:t>20</a:t>
            </a:r>
            <a:r>
              <a:rPr lang="en-US" dirty="0"/>
              <a:t> The young man said to him, “All these I have kept. What do I still lack?” </a:t>
            </a:r>
            <a:r>
              <a:rPr lang="en-US" baseline="30000" dirty="0"/>
              <a:t>21</a:t>
            </a:r>
            <a:r>
              <a:rPr lang="en-US" dirty="0"/>
              <a:t>Jesus said to him, “If you would be perfect, go, sell what you possess and give to the poor, and you will have treasure in heaven; and come, follow me.”</a:t>
            </a:r>
            <a:r>
              <a:rPr lang="en-US" baseline="30000" dirty="0"/>
              <a:t>22</a:t>
            </a:r>
            <a:r>
              <a:rPr lang="en-US" dirty="0"/>
              <a:t> When the young man heard this he went away sorrowful, for he had great possessions. </a:t>
            </a:r>
            <a:endParaRPr lang="en-SG" dirty="0"/>
          </a:p>
        </p:txBody>
      </p:sp>
      <p:pic>
        <p:nvPicPr>
          <p:cNvPr id="4" name="Picture 3">
            <a:extLst>
              <a:ext uri="{FF2B5EF4-FFF2-40B4-BE49-F238E27FC236}">
                <a16:creationId xmlns:a16="http://schemas.microsoft.com/office/drawing/2014/main" xmlns="" id="{7E821F59-210D-4D3A-9A99-F0DAE088E22C}"/>
              </a:ext>
            </a:extLst>
          </p:cNvPr>
          <p:cNvPicPr>
            <a:picLocks noChangeAspect="1"/>
          </p:cNvPicPr>
          <p:nvPr/>
        </p:nvPicPr>
        <p:blipFill>
          <a:blip r:embed="rId3"/>
          <a:stretch>
            <a:fillRect/>
          </a:stretch>
        </p:blipFill>
        <p:spPr>
          <a:xfrm>
            <a:off x="7431777" y="443060"/>
            <a:ext cx="3949734" cy="1962447"/>
          </a:xfrm>
          <a:prstGeom prst="rect">
            <a:avLst/>
          </a:prstGeom>
        </p:spPr>
      </p:pic>
      <p:pic>
        <p:nvPicPr>
          <p:cNvPr id="1026" name="Picture 2" descr="Image result for proverbs 3:5-6">
            <a:extLst>
              <a:ext uri="{FF2B5EF4-FFF2-40B4-BE49-F238E27FC236}">
                <a16:creationId xmlns:a16="http://schemas.microsoft.com/office/drawing/2014/main" xmlns="" id="{CF078719-9E04-4157-96EE-D1A79AEF4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756" y="2833688"/>
            <a:ext cx="3603003" cy="34097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F469CF48-61A1-42D2-A378-4408B61B4DF3}"/>
              </a:ext>
            </a:extLst>
          </p:cNvPr>
          <p:cNvSpPr/>
          <p:nvPr/>
        </p:nvSpPr>
        <p:spPr>
          <a:xfrm>
            <a:off x="5256169" y="2984498"/>
            <a:ext cx="2530757"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Poverty Gospel</a:t>
            </a:r>
          </a:p>
        </p:txBody>
      </p:sp>
      <p:sp>
        <p:nvSpPr>
          <p:cNvPr id="6" name="Footer Placeholder 5">
            <a:extLst>
              <a:ext uri="{FF2B5EF4-FFF2-40B4-BE49-F238E27FC236}">
                <a16:creationId xmlns:a16="http://schemas.microsoft.com/office/drawing/2014/main" xmlns="" id="{9C3A8410-E930-4A1B-A03F-FFCDC4D090CC}"/>
              </a:ext>
            </a:extLst>
          </p:cNvPr>
          <p:cNvSpPr>
            <a:spLocks noGrp="1"/>
          </p:cNvSpPr>
          <p:nvPr>
            <p:ph type="ftr" sz="quarter" idx="11"/>
          </p:nvPr>
        </p:nvSpPr>
        <p:spPr/>
        <p:txBody>
          <a:bodyPr/>
          <a:lstStyle/>
          <a:p>
            <a:r>
              <a:rPr lang="en-SG"/>
              <a:t>JGwee SAC 2/9/18 Sermon: God Money and Me </a:t>
            </a:r>
            <a:endParaRPr lang="en-US"/>
          </a:p>
        </p:txBody>
      </p:sp>
      <p:sp>
        <p:nvSpPr>
          <p:cNvPr id="7" name="Slide Number Placeholder 6">
            <a:extLst>
              <a:ext uri="{FF2B5EF4-FFF2-40B4-BE49-F238E27FC236}">
                <a16:creationId xmlns:a16="http://schemas.microsoft.com/office/drawing/2014/main" xmlns="" id="{E45BE11A-D0D7-4F79-996F-FBBD0D3B9C06}"/>
              </a:ext>
            </a:extLst>
          </p:cNvPr>
          <p:cNvSpPr>
            <a:spLocks noGrp="1"/>
          </p:cNvSpPr>
          <p:nvPr>
            <p:ph type="sldNum" sz="quarter" idx="12"/>
          </p:nvPr>
        </p:nvSpPr>
        <p:spPr/>
        <p:txBody>
          <a:bodyPr/>
          <a:lstStyle/>
          <a:p>
            <a:fld id="{DD99FBBF-9B51-4CBB-9318-9A50F9DF5C95}" type="slidenum">
              <a:rPr lang="en-US" smtClean="0"/>
              <a:t>6</a:t>
            </a:fld>
            <a:endParaRPr lang="en-US"/>
          </a:p>
        </p:txBody>
      </p:sp>
    </p:spTree>
    <p:extLst>
      <p:ext uri="{BB962C8B-B14F-4D97-AF65-F5344CB8AC3E}">
        <p14:creationId xmlns:p14="http://schemas.microsoft.com/office/powerpoint/2010/main" val="40140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lachi 3:10">
            <a:extLst>
              <a:ext uri="{FF2B5EF4-FFF2-40B4-BE49-F238E27FC236}">
                <a16:creationId xmlns:a16="http://schemas.microsoft.com/office/drawing/2014/main" xmlns="" id="{F5D9FA2C-93AF-47EE-81EB-8E3C98B2A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83" y="754063"/>
            <a:ext cx="4104285" cy="49694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atthew 7:7-8">
            <a:extLst>
              <a:ext uri="{FF2B5EF4-FFF2-40B4-BE49-F238E27FC236}">
                <a16:creationId xmlns:a16="http://schemas.microsoft.com/office/drawing/2014/main" xmlns="" id="{0C0D7047-3680-4A90-9570-E8927C175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49485"/>
            <a:ext cx="547687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4D69B5C-A0A7-421B-9756-F7810ED53257}"/>
              </a:ext>
            </a:extLst>
          </p:cNvPr>
          <p:cNvPicPr>
            <a:picLocks noChangeAspect="1"/>
          </p:cNvPicPr>
          <p:nvPr/>
        </p:nvPicPr>
        <p:blipFill>
          <a:blip r:embed="rId4"/>
          <a:stretch>
            <a:fillRect/>
          </a:stretch>
        </p:blipFill>
        <p:spPr>
          <a:xfrm>
            <a:off x="4546668" y="979478"/>
            <a:ext cx="1924050" cy="2371725"/>
          </a:xfrm>
          <a:prstGeom prst="rect">
            <a:avLst/>
          </a:prstGeom>
        </p:spPr>
      </p:pic>
      <p:sp>
        <p:nvSpPr>
          <p:cNvPr id="3" name="Rectangle 2">
            <a:extLst>
              <a:ext uri="{FF2B5EF4-FFF2-40B4-BE49-F238E27FC236}">
                <a16:creationId xmlns:a16="http://schemas.microsoft.com/office/drawing/2014/main" xmlns="" id="{9D54DC2D-8265-4FFB-8CAD-A8731CCCD993}"/>
              </a:ext>
            </a:extLst>
          </p:cNvPr>
          <p:cNvSpPr/>
          <p:nvPr/>
        </p:nvSpPr>
        <p:spPr>
          <a:xfrm>
            <a:off x="6096000" y="754063"/>
            <a:ext cx="528016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Prosperity Gospel</a:t>
            </a:r>
          </a:p>
        </p:txBody>
      </p:sp>
      <p:sp>
        <p:nvSpPr>
          <p:cNvPr id="4" name="Footer Placeholder 3">
            <a:extLst>
              <a:ext uri="{FF2B5EF4-FFF2-40B4-BE49-F238E27FC236}">
                <a16:creationId xmlns:a16="http://schemas.microsoft.com/office/drawing/2014/main" xmlns="" id="{B69470C1-82A3-4845-81E7-805111265D0D}"/>
              </a:ext>
            </a:extLst>
          </p:cNvPr>
          <p:cNvSpPr>
            <a:spLocks noGrp="1"/>
          </p:cNvSpPr>
          <p:nvPr>
            <p:ph type="ftr" sz="quarter" idx="11"/>
          </p:nvPr>
        </p:nvSpPr>
        <p:spPr/>
        <p:txBody>
          <a:bodyPr/>
          <a:lstStyle/>
          <a:p>
            <a:r>
              <a:rPr lang="en-SG"/>
              <a:t>JGwee SAC 2/9/18 Sermon: God Money and Me </a:t>
            </a:r>
            <a:endParaRPr lang="en-US"/>
          </a:p>
        </p:txBody>
      </p:sp>
      <p:sp>
        <p:nvSpPr>
          <p:cNvPr id="5" name="Slide Number Placeholder 4">
            <a:extLst>
              <a:ext uri="{FF2B5EF4-FFF2-40B4-BE49-F238E27FC236}">
                <a16:creationId xmlns:a16="http://schemas.microsoft.com/office/drawing/2014/main" xmlns="" id="{DE33986E-530D-4AB2-9C31-26768156CFCC}"/>
              </a:ext>
            </a:extLst>
          </p:cNvPr>
          <p:cNvSpPr>
            <a:spLocks noGrp="1"/>
          </p:cNvSpPr>
          <p:nvPr>
            <p:ph type="sldNum" sz="quarter" idx="12"/>
          </p:nvPr>
        </p:nvSpPr>
        <p:spPr/>
        <p:txBody>
          <a:bodyPr/>
          <a:lstStyle/>
          <a:p>
            <a:fld id="{DD99FBBF-9B51-4CBB-9318-9A50F9DF5C95}" type="slidenum">
              <a:rPr lang="en-US" smtClean="0"/>
              <a:t>7</a:t>
            </a:fld>
            <a:endParaRPr lang="en-US"/>
          </a:p>
        </p:txBody>
      </p:sp>
    </p:spTree>
    <p:extLst>
      <p:ext uri="{BB962C8B-B14F-4D97-AF65-F5344CB8AC3E}">
        <p14:creationId xmlns:p14="http://schemas.microsoft.com/office/powerpoint/2010/main" val="14594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D7F875-3926-406B-BD3C-4C0A57B0ED63}"/>
              </a:ext>
            </a:extLst>
          </p:cNvPr>
          <p:cNvSpPr/>
          <p:nvPr/>
        </p:nvSpPr>
        <p:spPr>
          <a:xfrm>
            <a:off x="1104069" y="4404738"/>
            <a:ext cx="10429248" cy="1384995"/>
          </a:xfrm>
          <a:prstGeom prst="rect">
            <a:avLst/>
          </a:prstGeom>
          <a:noFill/>
        </p:spPr>
        <p:txBody>
          <a:bodyPr wrap="square" rtlCol="0" anchor="ctr">
            <a:spAutoFit/>
          </a:bodyPr>
          <a:lstStyle/>
          <a:p>
            <a:r>
              <a:rPr lang="en-US" sz="2800" dirty="0">
                <a:latin typeface="Harlow Solid Italic" panose="04030604020F02020D02" pitchFamily="82" charset="0"/>
              </a:rPr>
              <a:t>The assignment of God-imaged humans was to multiply and care for creation and its resources, which has come to include money. (Brown, 2017) We are stewards of God’s creation. </a:t>
            </a:r>
            <a:endParaRPr lang="en-SG" sz="2800" dirty="0">
              <a:latin typeface="Harlow Solid Italic" panose="04030604020F02020D02" pitchFamily="82" charset="0"/>
            </a:endParaRPr>
          </a:p>
        </p:txBody>
      </p:sp>
      <p:grpSp>
        <p:nvGrpSpPr>
          <p:cNvPr id="4" name="Group 3">
            <a:extLst>
              <a:ext uri="{FF2B5EF4-FFF2-40B4-BE49-F238E27FC236}">
                <a16:creationId xmlns:a16="http://schemas.microsoft.com/office/drawing/2014/main" xmlns="" id="{698CB722-C305-4CAD-827E-22D3F4FC628D}"/>
              </a:ext>
            </a:extLst>
          </p:cNvPr>
          <p:cNvGrpSpPr/>
          <p:nvPr/>
        </p:nvGrpSpPr>
        <p:grpSpPr>
          <a:xfrm>
            <a:off x="7033459" y="1272396"/>
            <a:ext cx="4758267" cy="2225616"/>
            <a:chOff x="7118286" y="768568"/>
            <a:chExt cx="4758267" cy="2225616"/>
          </a:xfrm>
        </p:grpSpPr>
        <p:pic>
          <p:nvPicPr>
            <p:cNvPr id="3074" name="Picture 2" descr="Image result for genesis 1:27-28">
              <a:extLst>
                <a:ext uri="{FF2B5EF4-FFF2-40B4-BE49-F238E27FC236}">
                  <a16:creationId xmlns:a16="http://schemas.microsoft.com/office/drawing/2014/main" xmlns="" id="{72B00FF2-25D0-4D26-9B4C-E10C8DD0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0" t="27801" r="4896" b="15987"/>
            <a:stretch/>
          </p:blipFill>
          <p:spPr bwMode="auto">
            <a:xfrm>
              <a:off x="7118286" y="768568"/>
              <a:ext cx="4758267" cy="2225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0AACAB6-F39B-4694-B23A-FE1D1596234F}"/>
                </a:ext>
              </a:extLst>
            </p:cNvPr>
            <p:cNvSpPr/>
            <p:nvPr/>
          </p:nvSpPr>
          <p:spPr>
            <a:xfrm>
              <a:off x="10099780" y="2546217"/>
              <a:ext cx="1518364"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Genesis 1:27-28</a:t>
              </a:r>
            </a:p>
          </p:txBody>
        </p:sp>
      </p:grpSp>
      <p:sp>
        <p:nvSpPr>
          <p:cNvPr id="5" name="Rectangle 4">
            <a:extLst>
              <a:ext uri="{FF2B5EF4-FFF2-40B4-BE49-F238E27FC236}">
                <a16:creationId xmlns:a16="http://schemas.microsoft.com/office/drawing/2014/main" xmlns="" id="{117C16E7-3775-46E1-AE2A-AFE8A3D860C7}"/>
              </a:ext>
            </a:extLst>
          </p:cNvPr>
          <p:cNvSpPr/>
          <p:nvPr/>
        </p:nvSpPr>
        <p:spPr>
          <a:xfrm>
            <a:off x="400274" y="964861"/>
            <a:ext cx="3738012" cy="3108543"/>
          </a:xfrm>
          <a:prstGeom prst="rect">
            <a:avLst/>
          </a:prstGeom>
          <a:noFill/>
        </p:spPr>
        <p:txBody>
          <a:bodyPr wrap="square" rtlCol="0" anchor="ctr">
            <a:spAutoFit/>
          </a:bodyPr>
          <a:lstStyle/>
          <a:p>
            <a:r>
              <a:rPr lang="en-SG" sz="2800" dirty="0">
                <a:latin typeface="Harlow Solid Italic" panose="04030604020F02020D02" pitchFamily="82" charset="0"/>
              </a:rPr>
              <a:t>Psalms 24 </a:t>
            </a:r>
            <a:r>
              <a:rPr lang="en-SG" sz="1400" dirty="0">
                <a:latin typeface="Harlow Solid Italic" panose="04030604020F02020D02" pitchFamily="82" charset="0"/>
              </a:rPr>
              <a:t>1</a:t>
            </a:r>
            <a:r>
              <a:rPr lang="en-SG" sz="2800" dirty="0">
                <a:latin typeface="Harlow Solid Italic" panose="04030604020F02020D02" pitchFamily="82" charset="0"/>
              </a:rPr>
              <a:t>The earth is the Lord’s, and everything in it, the world, and all who live in it; </a:t>
            </a:r>
            <a:r>
              <a:rPr lang="en-SG" sz="1400" dirty="0">
                <a:latin typeface="Harlow Solid Italic" panose="04030604020F02020D02" pitchFamily="82" charset="0"/>
              </a:rPr>
              <a:t>2</a:t>
            </a:r>
            <a:r>
              <a:rPr lang="en-SG" sz="2800" dirty="0">
                <a:latin typeface="Harlow Solid Italic" panose="04030604020F02020D02" pitchFamily="82" charset="0"/>
              </a:rPr>
              <a:t> for he founded it on the seas and established it on the waters.</a:t>
            </a:r>
            <a:endParaRPr lang="en-US" sz="2800" dirty="0">
              <a:latin typeface="Harlow Solid Italic" panose="04030604020F02020D02" pitchFamily="82" charset="0"/>
            </a:endParaRPr>
          </a:p>
        </p:txBody>
      </p:sp>
      <p:pic>
        <p:nvPicPr>
          <p:cNvPr id="8" name="Picture 7">
            <a:extLst>
              <a:ext uri="{FF2B5EF4-FFF2-40B4-BE49-F238E27FC236}">
                <a16:creationId xmlns:a16="http://schemas.microsoft.com/office/drawing/2014/main" xmlns="" id="{351A3A07-E11B-4CBD-AC75-0C98F8C17056}"/>
              </a:ext>
            </a:extLst>
          </p:cNvPr>
          <p:cNvPicPr>
            <a:picLocks noChangeAspect="1"/>
          </p:cNvPicPr>
          <p:nvPr/>
        </p:nvPicPr>
        <p:blipFill>
          <a:blip r:embed="rId3"/>
          <a:stretch>
            <a:fillRect/>
          </a:stretch>
        </p:blipFill>
        <p:spPr>
          <a:xfrm>
            <a:off x="4505349" y="964861"/>
            <a:ext cx="1924050" cy="2371725"/>
          </a:xfrm>
          <a:prstGeom prst="rect">
            <a:avLst/>
          </a:prstGeom>
        </p:spPr>
      </p:pic>
      <p:sp>
        <p:nvSpPr>
          <p:cNvPr id="7" name="Footer Placeholder 6">
            <a:extLst>
              <a:ext uri="{FF2B5EF4-FFF2-40B4-BE49-F238E27FC236}">
                <a16:creationId xmlns:a16="http://schemas.microsoft.com/office/drawing/2014/main" xmlns="" id="{7B378E78-F95D-4514-82F4-2341E0A97C69}"/>
              </a:ext>
            </a:extLst>
          </p:cNvPr>
          <p:cNvSpPr>
            <a:spLocks noGrp="1"/>
          </p:cNvSpPr>
          <p:nvPr>
            <p:ph type="ftr" sz="quarter" idx="11"/>
          </p:nvPr>
        </p:nvSpPr>
        <p:spPr/>
        <p:txBody>
          <a:bodyPr/>
          <a:lstStyle/>
          <a:p>
            <a:r>
              <a:rPr lang="en-SG"/>
              <a:t>JGwee SAC 2/9/18 Sermon: God Money and Me </a:t>
            </a:r>
            <a:endParaRPr lang="en-US"/>
          </a:p>
        </p:txBody>
      </p:sp>
      <p:sp>
        <p:nvSpPr>
          <p:cNvPr id="9" name="Slide Number Placeholder 8">
            <a:extLst>
              <a:ext uri="{FF2B5EF4-FFF2-40B4-BE49-F238E27FC236}">
                <a16:creationId xmlns:a16="http://schemas.microsoft.com/office/drawing/2014/main" xmlns="" id="{24C86C0C-5FF8-4418-A074-FD342F8AE712}"/>
              </a:ext>
            </a:extLst>
          </p:cNvPr>
          <p:cNvSpPr>
            <a:spLocks noGrp="1"/>
          </p:cNvSpPr>
          <p:nvPr>
            <p:ph type="sldNum" sz="quarter" idx="12"/>
          </p:nvPr>
        </p:nvSpPr>
        <p:spPr/>
        <p:txBody>
          <a:bodyPr/>
          <a:lstStyle/>
          <a:p>
            <a:fld id="{DD99FBBF-9B51-4CBB-9318-9A50F9DF5C95}" type="slidenum">
              <a:rPr lang="en-US" smtClean="0"/>
              <a:t>8</a:t>
            </a:fld>
            <a:endParaRPr lang="en-US"/>
          </a:p>
        </p:txBody>
      </p:sp>
      <p:sp>
        <p:nvSpPr>
          <p:cNvPr id="12" name="Rectangle 11">
            <a:extLst>
              <a:ext uri="{FF2B5EF4-FFF2-40B4-BE49-F238E27FC236}">
                <a16:creationId xmlns:a16="http://schemas.microsoft.com/office/drawing/2014/main" xmlns="" id="{10A3D086-7247-43DF-BEE6-E45F196AAD5F}"/>
              </a:ext>
            </a:extLst>
          </p:cNvPr>
          <p:cNvSpPr/>
          <p:nvPr/>
        </p:nvSpPr>
        <p:spPr>
          <a:xfrm>
            <a:off x="4226994" y="140540"/>
            <a:ext cx="373801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Stewardship</a:t>
            </a:r>
          </a:p>
        </p:txBody>
      </p:sp>
    </p:spTree>
    <p:extLst>
      <p:ext uri="{BB962C8B-B14F-4D97-AF65-F5344CB8AC3E}">
        <p14:creationId xmlns:p14="http://schemas.microsoft.com/office/powerpoint/2010/main" val="202080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809B6E6-6043-4693-AA7C-5D8CA8AAF005}"/>
              </a:ext>
            </a:extLst>
          </p:cNvPr>
          <p:cNvSpPr>
            <a:spLocks noGrp="1"/>
          </p:cNvSpPr>
          <p:nvPr>
            <p:ph type="ftr" sz="quarter" idx="11"/>
          </p:nvPr>
        </p:nvSpPr>
        <p:spPr/>
        <p:txBody>
          <a:bodyPr/>
          <a:lstStyle/>
          <a:p>
            <a:r>
              <a:rPr lang="en-SG"/>
              <a:t>JGwee SAC 2/9/18 Sermon: God Money and Me </a:t>
            </a:r>
            <a:endParaRPr lang="en-US"/>
          </a:p>
        </p:txBody>
      </p:sp>
      <p:sp>
        <p:nvSpPr>
          <p:cNvPr id="3" name="Slide Number Placeholder 2">
            <a:extLst>
              <a:ext uri="{FF2B5EF4-FFF2-40B4-BE49-F238E27FC236}">
                <a16:creationId xmlns:a16="http://schemas.microsoft.com/office/drawing/2014/main" xmlns="" id="{634E4CBD-65E8-4CF6-B92A-8160AD4B09BC}"/>
              </a:ext>
            </a:extLst>
          </p:cNvPr>
          <p:cNvSpPr>
            <a:spLocks noGrp="1"/>
          </p:cNvSpPr>
          <p:nvPr>
            <p:ph type="sldNum" sz="quarter" idx="12"/>
          </p:nvPr>
        </p:nvSpPr>
        <p:spPr/>
        <p:txBody>
          <a:bodyPr/>
          <a:lstStyle/>
          <a:p>
            <a:fld id="{DD99FBBF-9B51-4CBB-9318-9A50F9DF5C95}" type="slidenum">
              <a:rPr lang="en-US" smtClean="0"/>
              <a:t>9</a:t>
            </a:fld>
            <a:endParaRPr lang="en-US"/>
          </a:p>
        </p:txBody>
      </p:sp>
      <p:pic>
        <p:nvPicPr>
          <p:cNvPr id="1026" name="Picture 2" descr="Image result for stewardship">
            <a:extLst>
              <a:ext uri="{FF2B5EF4-FFF2-40B4-BE49-F238E27FC236}">
                <a16:creationId xmlns:a16="http://schemas.microsoft.com/office/drawing/2014/main" xmlns="" id="{4B8C17A6-B37F-40DB-8D4E-4537B478A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95" b="8254"/>
          <a:stretch/>
        </p:blipFill>
        <p:spPr bwMode="auto">
          <a:xfrm>
            <a:off x="-17261" y="3429000"/>
            <a:ext cx="6096099"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41C38A3-4FBD-4E8E-AE5C-9B8D0C17392A}"/>
              </a:ext>
            </a:extLst>
          </p:cNvPr>
          <p:cNvPicPr>
            <a:picLocks noChangeAspect="1"/>
          </p:cNvPicPr>
          <p:nvPr/>
        </p:nvPicPr>
        <p:blipFill>
          <a:blip r:embed="rId3"/>
          <a:stretch>
            <a:fillRect/>
          </a:stretch>
        </p:blipFill>
        <p:spPr>
          <a:xfrm>
            <a:off x="6096000" y="3428999"/>
            <a:ext cx="6061674" cy="2927351"/>
          </a:xfrm>
          <a:prstGeom prst="rect">
            <a:avLst/>
          </a:prstGeom>
        </p:spPr>
      </p:pic>
      <p:pic>
        <p:nvPicPr>
          <p:cNvPr id="7" name="Picture 6">
            <a:extLst>
              <a:ext uri="{FF2B5EF4-FFF2-40B4-BE49-F238E27FC236}">
                <a16:creationId xmlns:a16="http://schemas.microsoft.com/office/drawing/2014/main" xmlns="" id="{B7744AB5-475C-46CF-ABF7-886E109422C8}"/>
              </a:ext>
            </a:extLst>
          </p:cNvPr>
          <p:cNvPicPr>
            <a:picLocks noChangeAspect="1"/>
          </p:cNvPicPr>
          <p:nvPr/>
        </p:nvPicPr>
        <p:blipFill>
          <a:blip r:embed="rId4"/>
          <a:stretch>
            <a:fillRect/>
          </a:stretch>
        </p:blipFill>
        <p:spPr>
          <a:xfrm>
            <a:off x="2074653" y="0"/>
            <a:ext cx="8042694" cy="3428998"/>
          </a:xfrm>
          <a:prstGeom prst="rect">
            <a:avLst/>
          </a:prstGeom>
        </p:spPr>
      </p:pic>
    </p:spTree>
    <p:extLst>
      <p:ext uri="{BB962C8B-B14F-4D97-AF65-F5344CB8AC3E}">
        <p14:creationId xmlns:p14="http://schemas.microsoft.com/office/powerpoint/2010/main" val="1202361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781</Words>
  <Application>Microsoft Macintosh PowerPoint</Application>
  <PresentationFormat>Widescreen</PresentationFormat>
  <Paragraphs>65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Harlow Solid Italic</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gwee</dc:creator>
  <cp:lastModifiedBy>Stone Forest</cp:lastModifiedBy>
  <cp:revision>2</cp:revision>
  <dcterms:created xsi:type="dcterms:W3CDTF">2018-08-09T10:02:11Z</dcterms:created>
  <dcterms:modified xsi:type="dcterms:W3CDTF">2018-09-02T01:25:43Z</dcterms:modified>
</cp:coreProperties>
</file>