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4"/>
  </p:notesMasterIdLst>
  <p:sldIdLst>
    <p:sldId id="256" r:id="rId2"/>
    <p:sldId id="274" r:id="rId3"/>
    <p:sldId id="257" r:id="rId4"/>
    <p:sldId id="273" r:id="rId5"/>
    <p:sldId id="276" r:id="rId6"/>
    <p:sldId id="277" r:id="rId7"/>
    <p:sldId id="272" r:id="rId8"/>
    <p:sldId id="258" r:id="rId9"/>
    <p:sldId id="262" r:id="rId10"/>
    <p:sldId id="278" r:id="rId11"/>
    <p:sldId id="28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30"/>
  </p:normalViewPr>
  <p:slideViewPr>
    <p:cSldViewPr snapToGrid="0" snapToObjects="1">
      <p:cViewPr varScale="1">
        <p:scale>
          <a:sx n="81" d="100"/>
          <a:sy n="81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516C-EBBF-D441-AB90-FCDB4A9E4D18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97C1-8D4F-CD4C-A1FD-6495338D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white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79" r="16365" b="21156"/>
          <a:stretch/>
        </p:blipFill>
        <p:spPr>
          <a:xfrm>
            <a:off x="10327925" y="4790401"/>
            <a:ext cx="1756342" cy="1915308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21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7BE588F-F387-7C49-A402-7474A8C44673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06A4B-944C-CC48-B2A6-CED2702D54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hite.ai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79" r="16365" b="21156"/>
          <a:stretch/>
        </p:blipFill>
        <p:spPr>
          <a:xfrm>
            <a:off x="10327925" y="4790401"/>
            <a:ext cx="1756342" cy="19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1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53" y="2527803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effectLst/>
              </a:rPr>
              <a:t>Turn your eyes upon Jesus</a:t>
            </a:r>
            <a:br>
              <a:rPr lang="en-US" sz="7200" b="1" dirty="0" smtClean="0">
                <a:effectLst/>
              </a:rPr>
            </a:br>
            <a:r>
              <a:rPr lang="en-US" sz="3600" b="1" dirty="0" smtClean="0">
                <a:effectLst/>
              </a:rPr>
              <a:t>@ </a:t>
            </a:r>
            <a:r>
              <a:rPr lang="en-US" sz="4400" b="1" dirty="0" smtClean="0">
                <a:effectLst/>
              </a:rPr>
              <a:t>9</a:t>
            </a:r>
            <a:r>
              <a:rPr lang="en-US" sz="4400" b="1" dirty="0" smtClean="0">
                <a:effectLst/>
              </a:rPr>
              <a:t> am Service, 7</a:t>
            </a:r>
            <a:r>
              <a:rPr lang="en-US" sz="4400" b="1" baseline="30000" dirty="0" smtClean="0">
                <a:effectLst/>
              </a:rPr>
              <a:t>th</a:t>
            </a:r>
            <a:r>
              <a:rPr lang="en-US" sz="4400" b="1" dirty="0" smtClean="0">
                <a:effectLst/>
              </a:rPr>
              <a:t> January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970519" y="3317016"/>
            <a:ext cx="9144000" cy="754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Isaiah 40:27-31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1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311"/>
            <a:ext cx="12100667" cy="7918374"/>
          </a:xfrm>
        </p:spPr>
      </p:pic>
    </p:spTree>
    <p:extLst>
      <p:ext uri="{BB962C8B-B14F-4D97-AF65-F5344CB8AC3E}">
        <p14:creationId xmlns:p14="http://schemas.microsoft.com/office/powerpoint/2010/main" val="145131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r="96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297" y="2852938"/>
            <a:ext cx="6018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400" dirty="0"/>
              <a:t>ST ANDREW’S CATHEDRAL</a:t>
            </a:r>
            <a:endParaRPr lang="en-US" sz="3200" spc="400" dirty="0"/>
          </a:p>
        </p:txBody>
      </p:sp>
      <p:pic>
        <p:nvPicPr>
          <p:cNvPr id="5" name="Picture 4" descr="white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79" r="16365" b="21156"/>
          <a:stretch/>
        </p:blipFill>
        <p:spPr>
          <a:xfrm>
            <a:off x="8764331" y="2693486"/>
            <a:ext cx="3192301" cy="3481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468491"/>
            <a:ext cx="8342995" cy="720395"/>
          </a:xfrm>
          <a:prstGeom prst="rect">
            <a:avLst/>
          </a:prstGeom>
          <a:solidFill>
            <a:srgbClr val="A46D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0585" y="3413189"/>
            <a:ext cx="6461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2018 – YEAR OF PRAYER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365125"/>
            <a:ext cx="10233800" cy="1325563"/>
          </a:xfrm>
        </p:spPr>
        <p:txBody>
          <a:bodyPr/>
          <a:lstStyle/>
          <a:p>
            <a:pPr algn="ctr"/>
            <a:r>
              <a:rPr lang="en-US" dirty="0" smtClean="0"/>
              <a:t>2018?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35" y="1825625"/>
            <a:ext cx="1053216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/>
              <a:t>“Do not be conformed to this world, but be </a:t>
            </a:r>
            <a:r>
              <a:rPr lang="en-US" sz="4000" u="sng" dirty="0"/>
              <a:t>transformed by the renewal of your mind</a:t>
            </a:r>
            <a:r>
              <a:rPr lang="en-US" sz="4000" dirty="0"/>
              <a:t>, that by testing you may discern what is the will of God, what is good and acceptable and perfect</a:t>
            </a:r>
            <a:r>
              <a:rPr lang="en-US" sz="40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- Romans 12:2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687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40:28-31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Have </a:t>
            </a:r>
            <a:r>
              <a:rPr lang="en-GB" dirty="0"/>
              <a:t>you not known? Have you not </a:t>
            </a:r>
            <a:r>
              <a:rPr lang="en-GB" dirty="0" smtClean="0"/>
              <a:t>heard? The</a:t>
            </a:r>
            <a:r>
              <a:rPr lang="en-GB" dirty="0"/>
              <a:t> Lord is the everlasting </a:t>
            </a:r>
            <a:r>
              <a:rPr lang="en-GB" dirty="0" smtClean="0"/>
              <a:t>God, the </a:t>
            </a:r>
            <a:r>
              <a:rPr lang="en-GB" dirty="0"/>
              <a:t>Creator of the ends of the earth.</a:t>
            </a:r>
          </a:p>
          <a:p>
            <a:pPr marL="0" indent="0">
              <a:buNone/>
            </a:pPr>
            <a:r>
              <a:rPr lang="en-GB" dirty="0"/>
              <a:t>He does not faint or grow weary</a:t>
            </a:r>
            <a:r>
              <a:rPr lang="en-GB" dirty="0" smtClean="0"/>
              <a:t>;</a:t>
            </a:r>
            <a:r>
              <a:rPr lang="en-GB" dirty="0"/>
              <a:t> his understanding is unsearchable.</a:t>
            </a:r>
          </a:p>
          <a:p>
            <a:pPr marL="0" indent="0">
              <a:buNone/>
            </a:pPr>
            <a:r>
              <a:rPr lang="en-GB" dirty="0" smtClean="0"/>
              <a:t>He </a:t>
            </a:r>
            <a:r>
              <a:rPr lang="en-GB" dirty="0"/>
              <a:t>gives power to the </a:t>
            </a:r>
            <a:r>
              <a:rPr lang="en-GB" dirty="0" smtClean="0"/>
              <a:t>faint, and </a:t>
            </a:r>
            <a:r>
              <a:rPr lang="en-GB" dirty="0"/>
              <a:t>to him who has no might he increases strength.</a:t>
            </a:r>
          </a:p>
          <a:p>
            <a:pPr marL="0" indent="0">
              <a:buNone/>
            </a:pPr>
            <a:r>
              <a:rPr lang="en-GB" dirty="0" smtClean="0"/>
              <a:t>Even </a:t>
            </a:r>
            <a:r>
              <a:rPr lang="en-GB" dirty="0"/>
              <a:t>youths shall faint and be </a:t>
            </a:r>
            <a:r>
              <a:rPr lang="en-GB" dirty="0" smtClean="0"/>
              <a:t>weary, and </a:t>
            </a:r>
            <a:r>
              <a:rPr lang="en-GB" dirty="0"/>
              <a:t>young men shall fall exhausted;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  <a:r>
              <a:rPr lang="en-GB" dirty="0"/>
              <a:t> they who wait for the Lord shall renew their </a:t>
            </a:r>
            <a:r>
              <a:rPr lang="en-GB" dirty="0" smtClean="0"/>
              <a:t>strength they </a:t>
            </a:r>
            <a:r>
              <a:rPr lang="en-GB" dirty="0"/>
              <a:t>shall mount up with wings like eagles;</a:t>
            </a:r>
          </a:p>
          <a:p>
            <a:pPr marL="0" indent="0">
              <a:buNone/>
            </a:pPr>
            <a:r>
              <a:rPr lang="en-GB" dirty="0"/>
              <a:t>they shall run and not be </a:t>
            </a:r>
            <a:r>
              <a:rPr lang="en-GB" dirty="0" smtClean="0"/>
              <a:t>weary</a:t>
            </a:r>
            <a:r>
              <a:rPr lang="en-GB" dirty="0"/>
              <a:t> they shall walk and not faint.</a:t>
            </a:r>
          </a:p>
        </p:txBody>
      </p:sp>
    </p:spTree>
    <p:extLst>
      <p:ext uri="{BB962C8B-B14F-4D97-AF65-F5344CB8AC3E}">
        <p14:creationId xmlns:p14="http://schemas.microsoft.com/office/powerpoint/2010/main" val="62687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40:27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Why do you say, O </a:t>
            </a:r>
            <a:r>
              <a:rPr lang="en-US" sz="3600" dirty="0" smtClean="0"/>
              <a:t>Jacob, and </a:t>
            </a:r>
            <a:r>
              <a:rPr lang="en-US" sz="3600" dirty="0"/>
              <a:t>speak, O Israel,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“My way is hidden from the Lord,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  and my right is disregarded by my God</a:t>
            </a:r>
            <a:r>
              <a:rPr lang="en-US" sz="3600" dirty="0" smtClean="0"/>
              <a:t>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329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</a:t>
            </a:r>
            <a:r>
              <a:rPr lang="en-US" dirty="0" smtClean="0"/>
              <a:t>40:28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Have </a:t>
            </a:r>
            <a:r>
              <a:rPr lang="en-GB" sz="3600" dirty="0"/>
              <a:t>you not known? Have you not </a:t>
            </a:r>
            <a:r>
              <a:rPr lang="en-GB" sz="3600" dirty="0" smtClean="0"/>
              <a:t>heard</a:t>
            </a:r>
            <a:r>
              <a:rPr lang="en-GB" sz="3600" dirty="0" smtClean="0"/>
              <a:t>?</a:t>
            </a:r>
          </a:p>
          <a:p>
            <a:pPr marL="0" indent="0">
              <a:buNone/>
            </a:pPr>
            <a:r>
              <a:rPr lang="en-GB" sz="3600" dirty="0"/>
              <a:t>The Lord is the everlasting God, the Creator of the ends of the earth</a:t>
            </a:r>
            <a:r>
              <a:rPr lang="en-GB" sz="3600" dirty="0" smtClean="0"/>
              <a:t>.</a:t>
            </a:r>
          </a:p>
          <a:p>
            <a:pPr marL="0" indent="0">
              <a:buNone/>
            </a:pPr>
            <a:r>
              <a:rPr lang="en-GB" sz="3600" dirty="0"/>
              <a:t>He does not faint or grow weary; his understanding is unsearchable.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675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</a:t>
            </a:r>
            <a:r>
              <a:rPr lang="en-US" dirty="0" smtClean="0"/>
              <a:t>40:29-30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He </a:t>
            </a:r>
            <a:r>
              <a:rPr lang="en-US" sz="3600" dirty="0"/>
              <a:t>gives power to the faint,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   and to him who has no might he increases strength.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Even </a:t>
            </a:r>
            <a:r>
              <a:rPr lang="en-US" sz="3600" dirty="0"/>
              <a:t>youths shall faint and be weary,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    and young men shall fall exhausted;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5479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191999" cy="62216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31" y="365125"/>
            <a:ext cx="8454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They </a:t>
            </a:r>
            <a:r>
              <a:rPr lang="en-GB" sz="3600" dirty="0">
                <a:solidFill>
                  <a:schemeClr val="bg1"/>
                </a:solidFill>
              </a:rPr>
              <a:t>who wait for the Lord shall renew their strength they shall mount up with wings like eagles</a:t>
            </a:r>
            <a:r>
              <a:rPr lang="en-GB" sz="3600" dirty="0" smtClean="0">
                <a:solidFill>
                  <a:schemeClr val="bg1"/>
                </a:solidFill>
              </a:rPr>
              <a:t>;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they </a:t>
            </a:r>
            <a:r>
              <a:rPr lang="en-GB" sz="3600" dirty="0">
                <a:solidFill>
                  <a:schemeClr val="bg1"/>
                </a:solidFill>
              </a:rPr>
              <a:t>shall run and not be weary 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they </a:t>
            </a:r>
            <a:r>
              <a:rPr lang="en-GB" sz="3600" dirty="0">
                <a:solidFill>
                  <a:schemeClr val="bg1"/>
                </a:solidFill>
              </a:rPr>
              <a:t>shall walk and not faint</a:t>
            </a:r>
            <a:r>
              <a:rPr lang="en-GB" sz="3600" dirty="0" smtClean="0">
                <a:solidFill>
                  <a:schemeClr val="bg1"/>
                </a:solidFill>
              </a:rPr>
              <a:t>. Isaiah 40:31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“Waiting”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2092417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 Hebrew: “</a:t>
            </a:r>
            <a:r>
              <a:rPr lang="en-GB" sz="3200" dirty="0" err="1" smtClean="0"/>
              <a:t>qavah</a:t>
            </a:r>
            <a:r>
              <a:rPr lang="en-GB" sz="3200" dirty="0" smtClean="0"/>
              <a:t>” translated “wait”</a:t>
            </a:r>
          </a:p>
          <a:p>
            <a:r>
              <a:rPr lang="en-GB" sz="3200" dirty="0" smtClean="0"/>
              <a:t>Literal meaning: “to </a:t>
            </a:r>
            <a:r>
              <a:rPr lang="en-GB" sz="3200" dirty="0"/>
              <a:t>bind together like a cord.” </a:t>
            </a:r>
            <a:endParaRPr lang="en-GB" sz="3200" dirty="0" smtClean="0"/>
          </a:p>
          <a:p>
            <a:r>
              <a:rPr lang="en-GB" sz="3200" dirty="0"/>
              <a:t>Normative use: to wait for, to hope , to expect </a:t>
            </a:r>
          </a:p>
          <a:p>
            <a:r>
              <a:rPr lang="en-GB" sz="3200" dirty="0" smtClean="0"/>
              <a:t>  </a:t>
            </a:r>
            <a:r>
              <a:rPr lang="mr-IN" sz="3200" dirty="0"/>
              <a:t>…</a:t>
            </a:r>
            <a:r>
              <a:rPr lang="en-US" sz="3200" dirty="0"/>
              <a:t>a threefold cord is not quickly broken.” </a:t>
            </a:r>
            <a:r>
              <a:rPr lang="en-US" sz="3200" dirty="0" smtClean="0"/>
              <a:t>- </a:t>
            </a:r>
            <a:r>
              <a:rPr lang="en-US" sz="3200" dirty="0" err="1" smtClean="0"/>
              <a:t>Eccle</a:t>
            </a:r>
            <a:r>
              <a:rPr lang="en-US" sz="3200" dirty="0" smtClean="0"/>
              <a:t> </a:t>
            </a:r>
            <a:r>
              <a:rPr lang="en-US" sz="3200" dirty="0"/>
              <a:t>3:12</a:t>
            </a:r>
            <a:r>
              <a:rPr lang="en-GB" sz="3200" dirty="0"/>
              <a:t> 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58" y="4055165"/>
            <a:ext cx="6090172" cy="27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Blessed </a:t>
            </a:r>
            <a:r>
              <a:rPr lang="en-US" sz="3600" dirty="0"/>
              <a:t>are those whose strength is in </a:t>
            </a:r>
            <a:r>
              <a:rPr lang="en-US" sz="3600" dirty="0" smtClean="0"/>
              <a:t>you</a:t>
            </a:r>
            <a:r>
              <a:rPr lang="mr-IN" sz="3600" dirty="0" smtClean="0"/>
              <a:t>…</a:t>
            </a:r>
            <a:r>
              <a:rPr lang="en-US" sz="3600" dirty="0"/>
              <a:t> Psalm </a:t>
            </a:r>
            <a:r>
              <a:rPr lang="en-US" sz="3600" dirty="0" smtClean="0"/>
              <a:t>84</a:t>
            </a:r>
            <a:br>
              <a:rPr lang="en-US" sz="3600" dirty="0" smtClean="0"/>
            </a:br>
            <a:endParaRPr lang="en-US" sz="3600" dirty="0"/>
          </a:p>
          <a:p>
            <a:r>
              <a:rPr lang="en-US" sz="3600" dirty="0"/>
              <a:t>“all things are possible through Christ who strengthens me.” </a:t>
            </a:r>
            <a:r>
              <a:rPr lang="en-US" sz="3600" dirty="0" smtClean="0"/>
              <a:t>Philippians 4:13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62284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13752</TotalTime>
  <Words>117</Words>
  <Application>Microsoft Macintosh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Mangal</vt:lpstr>
      <vt:lpstr>Arial</vt:lpstr>
      <vt:lpstr>Depth</vt:lpstr>
      <vt:lpstr>Turn your eyes upon Jesus @ 9 am Service, 7th January</vt:lpstr>
      <vt:lpstr>2018?</vt:lpstr>
      <vt:lpstr>Isaiah 40:28-31</vt:lpstr>
      <vt:lpstr>Isaiah 40:27</vt:lpstr>
      <vt:lpstr>Isaiah 40:28</vt:lpstr>
      <vt:lpstr>Isaiah 40:29-30</vt:lpstr>
      <vt:lpstr>PowerPoint Presentation</vt:lpstr>
      <vt:lpstr>“Waiting”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 you love me? </dc:title>
  <dc:creator>Microsoft Office User</dc:creator>
  <cp:lastModifiedBy>Microsoft Office User</cp:lastModifiedBy>
  <cp:revision>22</cp:revision>
  <dcterms:created xsi:type="dcterms:W3CDTF">2017-08-19T13:21:47Z</dcterms:created>
  <dcterms:modified xsi:type="dcterms:W3CDTF">2018-01-06T23:40:49Z</dcterms:modified>
</cp:coreProperties>
</file>