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handoutMasterIdLst>
    <p:handoutMasterId r:id="rId27"/>
  </p:handoutMasterIdLst>
  <p:sldIdLst>
    <p:sldId id="259" r:id="rId4"/>
    <p:sldId id="260" r:id="rId5"/>
    <p:sldId id="256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2" r:id="rId21"/>
    <p:sldId id="276" r:id="rId22"/>
    <p:sldId id="275" r:id="rId23"/>
    <p:sldId id="277" r:id="rId24"/>
    <p:sldId id="278" r:id="rId25"/>
    <p:sldId id="279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125CCC1-B62F-48E2-9841-57B2DAA624C8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2C8E82-B04B-4B19-B580-E9E070200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8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9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5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62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C1A-8FC0-4C20-AA34-1BAC11AB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DB36-DF4D-4443-BACC-26A49D70A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2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9B70-C6CD-41F4-87FA-15F924B46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3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263F-0D68-416E-BC12-097953C78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1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3A25-E3E0-44CD-AA03-EDA65B510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0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6BC1-BB13-428F-955F-EC900724D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0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FE5-308A-4404-8026-3D8CECD37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28A5-C38D-48F3-AFCB-444BF1D5D7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3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A9CF-0D5A-46DA-8BEE-E97375979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E3F0-8FD0-4B11-B50E-D991D9045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1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A1F-4C9E-46CA-AD84-182F57385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5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CC1A-8FC0-4C20-AA34-1BAC11AB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2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DB36-DF4D-4443-BACC-26A49D70A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9B70-C6CD-41F4-87FA-15F924B46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60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263F-0D68-416E-BC12-097953C78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58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3A25-E3E0-44CD-AA03-EDA65B510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75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6BC1-BB13-428F-955F-EC900724D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FE5-308A-4404-8026-3D8CECD37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7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96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28A5-C38D-48F3-AFCB-444BF1D5D7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1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A9CF-0D5A-46DA-8BEE-E97375979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9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E3F0-8FD0-4B11-B50E-D991D9045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A1F-4C9E-46CA-AD84-182F57385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3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5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16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14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5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73A3-D90D-44EF-8333-B093B7FD4DBF}" type="datetimeFigureOut">
              <a:rPr lang="en-GB" smtClean="0"/>
              <a:t>18/11/2017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77BE-4C44-4FD5-9C02-EDF1DDD60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1.ppt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10:11-16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 am the good shepherd. The good shepherd lays down his life for the sheep. He who is a hired hand and not a shepherd, who does not own the sheep, sees the wolf coming and leaves the sheep and flees, and the wolf snatches them and scatters them. He flees because he is a hired hand and cares nothing for the sheep. </a:t>
            </a:r>
          </a:p>
        </p:txBody>
      </p:sp>
    </p:spTree>
    <p:extLst>
      <p:ext uri="{BB962C8B-B14F-4D97-AF65-F5344CB8AC3E}">
        <p14:creationId xmlns:p14="http://schemas.microsoft.com/office/powerpoint/2010/main" val="6057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Jesus say?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Buyer beware!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want to listen to Jesus’ voice…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Counter-culture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Counter-intuitive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Lay your life down for others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so different 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Christians?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John 10:16a</a:t>
            </a: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 have other sheep that are not of this fold. I must bring them also, and they will listen to my voice.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so different about Christians?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0"/>
            <a:ext cx="8229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Christian community is the only one that exists for the sake of non-members!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86200" y="457200"/>
            <a:ext cx="4419600" cy="1295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590800" y="3124200"/>
            <a:ext cx="2971800" cy="1295400"/>
          </a:xfrm>
          <a:prstGeom prst="ellipse">
            <a:avLst/>
          </a:prstGeom>
          <a:solidFill>
            <a:srgbClr val="80F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816488" y="3124200"/>
            <a:ext cx="2971800" cy="1295400"/>
          </a:xfrm>
          <a:prstGeom prst="ellipse">
            <a:avLst/>
          </a:prstGeom>
          <a:solidFill>
            <a:srgbClr val="80F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76700" y="643357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2 dimensions to John 10:16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 flipH="1">
            <a:off x="4076700" y="1843686"/>
            <a:ext cx="2019300" cy="1280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6" idx="0"/>
          </p:cNvCxnSpPr>
          <p:nvPr/>
        </p:nvCxnSpPr>
        <p:spPr>
          <a:xfrm>
            <a:off x="6096000" y="1843686"/>
            <a:ext cx="2206388" cy="1280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342900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42900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1" y="5181609"/>
            <a:ext cx="719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Bring in the sheep that are “outside”!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response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apple trees?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churches?</a:t>
            </a:r>
          </a:p>
        </p:txBody>
      </p:sp>
    </p:spTree>
    <p:extLst>
      <p:ext uri="{BB962C8B-B14F-4D97-AF65-F5344CB8AC3E}">
        <p14:creationId xmlns:p14="http://schemas.microsoft.com/office/powerpoint/2010/main" val="42563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189840"/>
            <a:ext cx="13146058" cy="72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0" y="5414962"/>
            <a:ext cx="10363200" cy="13620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Why jurong?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75993"/>
              </p:ext>
            </p:extLst>
          </p:nvPr>
        </p:nvGraphicFramePr>
        <p:xfrm>
          <a:off x="2012872" y="395720"/>
          <a:ext cx="8635697" cy="596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resentation" r:id="rId3" imgW="4568804" imgH="3425985" progId="PowerPoint.Show.12">
                  <p:embed/>
                </p:oleObj>
              </mc:Choice>
              <mc:Fallback>
                <p:oleObj name="Presentation" r:id="rId3" imgW="4568804" imgH="3425985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7" t="1053" b="8418"/>
                      <a:stretch>
                        <a:fillRect/>
                      </a:stretch>
                    </p:blipFill>
                    <p:spPr bwMode="auto">
                      <a:xfrm>
                        <a:off x="2012872" y="395720"/>
                        <a:ext cx="8635697" cy="5960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spect="1"/>
          </p:cNvSpPr>
          <p:nvPr/>
        </p:nvSpPr>
        <p:spPr>
          <a:xfrm>
            <a:off x="1143000" y="5722210"/>
            <a:ext cx="5410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 Location of 27 parishes</a:t>
            </a:r>
          </a:p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the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Diocese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43614" y="2090351"/>
            <a:ext cx="2098343" cy="216999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854" y="1691640"/>
            <a:ext cx="6350508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98203"/>
              </p:ext>
            </p:extLst>
          </p:nvPr>
        </p:nvGraphicFramePr>
        <p:xfrm>
          <a:off x="2057401" y="457202"/>
          <a:ext cx="8229599" cy="609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Presentation" r:id="rId3" imgW="4570388" imgH="3427437" progId="PowerPoint.Show.8">
                  <p:embed/>
                </p:oleObj>
              </mc:Choice>
              <mc:Fallback>
                <p:oleObj name="Presentation" r:id="rId3" imgW="4570388" imgH="3427437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457202"/>
                        <a:ext cx="8229599" cy="609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781800" y="914400"/>
            <a:ext cx="1143000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30707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Ta-da!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51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 is brewing?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Tengah Estate 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Straits Times, 12 April 2016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Jurong as 2</a:t>
            </a:r>
            <a:r>
              <a:rPr lang="en-GB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CBD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human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plan, boss?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10:11-16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 the good shepherd. I know my own and my own know me, just as the Father knows me and I know the Father; and I lay down my life for the sheep.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And I have other sheep that are not of this fold. I must bring them also, and they will listen to my voice.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 there will be one flock, one shepherd. </a:t>
            </a:r>
          </a:p>
        </p:txBody>
      </p:sp>
    </p:spTree>
    <p:extLst>
      <p:ext uri="{BB962C8B-B14F-4D97-AF65-F5344CB8AC3E}">
        <p14:creationId xmlns:p14="http://schemas.microsoft.com/office/powerpoint/2010/main" val="18762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81500" y="2438400"/>
            <a:ext cx="3429000" cy="1371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81500" y="28933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Western regional hub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00600" y="4419600"/>
            <a:ext cx="2667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029200" y="1143000"/>
            <a:ext cx="2057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828800" y="2819400"/>
            <a:ext cx="2057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458200" y="2819400"/>
            <a:ext cx="2057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90800" y="6019800"/>
            <a:ext cx="129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419600" y="6019800"/>
            <a:ext cx="1295400" cy="457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86500" y="6019801"/>
            <a:ext cx="152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441709" y="6019800"/>
            <a:ext cx="176909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209800" y="3948752"/>
            <a:ext cx="12954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209800" y="1905000"/>
            <a:ext cx="1295400" cy="457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257800" y="152401"/>
            <a:ext cx="1600200" cy="558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39955" y="482221"/>
            <a:ext cx="1295400" cy="685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810500" y="710821"/>
            <a:ext cx="1676400" cy="457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839200" y="1991436"/>
            <a:ext cx="1295400" cy="457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619130" y="3962400"/>
            <a:ext cx="1866900" cy="762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622326" y="454891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(St Luke’s?)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6019801"/>
            <a:ext cx="12954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Worship Halls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60197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offices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00" y="6019800"/>
            <a:ext cx="15240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Multi-purpose rooms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458201" y="6019800"/>
            <a:ext cx="1752599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Fellowship space</a:t>
            </a:r>
          </a:p>
          <a:p>
            <a:pPr algn="ctr"/>
            <a:r>
              <a:rPr lang="en-GB" dirty="0"/>
              <a:t>(Café?)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057400" y="29395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Kindergarten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1905000"/>
            <a:ext cx="12954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offices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209800" y="3948752"/>
            <a:ext cx="1295400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Classrooms</a:t>
            </a:r>
          </a:p>
          <a:p>
            <a:pPr algn="ctr"/>
            <a:r>
              <a:rPr lang="en-GB" dirty="0"/>
              <a:t>(at least 4 classes)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11680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Anglican Senior Centre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939955" y="49667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Regional office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76201"/>
            <a:ext cx="1600200" cy="64633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Day activity </a:t>
            </a:r>
            <a:r>
              <a:rPr lang="en-GB" dirty="0"/>
              <a:t>c</a:t>
            </a:r>
            <a:r>
              <a:rPr lang="en-GB" dirty="0"/>
              <a:t>entre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810500" y="7108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Nursing home?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882417" y="285887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Anglican Care Centre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839200" y="199143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Office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619130" y="3962401"/>
            <a:ext cx="189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Meeting/Training rooms</a:t>
            </a:r>
            <a:endParaRPr lang="en-GB" dirty="0"/>
          </a:p>
        </p:txBody>
      </p:sp>
      <p:cxnSp>
        <p:nvCxnSpPr>
          <p:cNvPr id="41" name="Straight Arrow Connector 40"/>
          <p:cNvCxnSpPr>
            <a:stCxn id="7" idx="2"/>
            <a:endCxn id="9" idx="0"/>
          </p:cNvCxnSpPr>
          <p:nvPr/>
        </p:nvCxnSpPr>
        <p:spPr>
          <a:xfrm>
            <a:off x="6096000" y="3810000"/>
            <a:ext cx="381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1"/>
            <a:endCxn id="11" idx="6"/>
          </p:cNvCxnSpPr>
          <p:nvPr/>
        </p:nvCxnSpPr>
        <p:spPr>
          <a:xfrm flipH="1">
            <a:off x="3886200" y="3124200"/>
            <a:ext cx="4953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0"/>
            <a:endCxn id="10" idx="4"/>
          </p:cNvCxnSpPr>
          <p:nvPr/>
        </p:nvCxnSpPr>
        <p:spPr>
          <a:xfrm flipH="1" flipV="1">
            <a:off x="6057900" y="1828800"/>
            <a:ext cx="381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12" idx="2"/>
          </p:cNvCxnSpPr>
          <p:nvPr/>
        </p:nvCxnSpPr>
        <p:spPr>
          <a:xfrm>
            <a:off x="7810500" y="3124200"/>
            <a:ext cx="6477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4"/>
            <a:endCxn id="13" idx="0"/>
          </p:cNvCxnSpPr>
          <p:nvPr/>
        </p:nvCxnSpPr>
        <p:spPr>
          <a:xfrm rot="5400000">
            <a:off x="4419602" y="4305299"/>
            <a:ext cx="533399" cy="28956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" idx="4"/>
            <a:endCxn id="26" idx="0"/>
          </p:cNvCxnSpPr>
          <p:nvPr/>
        </p:nvCxnSpPr>
        <p:spPr>
          <a:xfrm rot="5400000">
            <a:off x="5334002" y="5219699"/>
            <a:ext cx="533399" cy="10668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9" idx="4"/>
            <a:endCxn id="15" idx="0"/>
          </p:cNvCxnSpPr>
          <p:nvPr/>
        </p:nvCxnSpPr>
        <p:spPr>
          <a:xfrm rot="16200000" flipH="1">
            <a:off x="6324600" y="5295900"/>
            <a:ext cx="533400" cy="9144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9" idx="4"/>
            <a:endCxn id="16" idx="0"/>
          </p:cNvCxnSpPr>
          <p:nvPr/>
        </p:nvCxnSpPr>
        <p:spPr>
          <a:xfrm rot="16200000" flipH="1">
            <a:off x="7463479" y="4157022"/>
            <a:ext cx="533399" cy="319215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4"/>
            <a:endCxn id="17" idx="0"/>
          </p:cNvCxnSpPr>
          <p:nvPr/>
        </p:nvCxnSpPr>
        <p:spPr>
          <a:xfrm>
            <a:off x="2857500" y="3505200"/>
            <a:ext cx="0" cy="4435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" idx="0"/>
            <a:endCxn id="18" idx="2"/>
          </p:cNvCxnSpPr>
          <p:nvPr/>
        </p:nvCxnSpPr>
        <p:spPr>
          <a:xfrm flipV="1">
            <a:off x="2857500" y="23622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" idx="0"/>
            <a:endCxn id="33" idx="3"/>
          </p:cNvCxnSpPr>
          <p:nvPr/>
        </p:nvCxnSpPr>
        <p:spPr>
          <a:xfrm flipH="1" flipV="1">
            <a:off x="4235356" y="819836"/>
            <a:ext cx="1822545" cy="323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0"/>
            <a:endCxn id="34" idx="2"/>
          </p:cNvCxnSpPr>
          <p:nvPr/>
        </p:nvCxnSpPr>
        <p:spPr>
          <a:xfrm flipV="1">
            <a:off x="6057900" y="722532"/>
            <a:ext cx="0" cy="4204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0" idx="0"/>
            <a:endCxn id="21" idx="1"/>
          </p:cNvCxnSpPr>
          <p:nvPr/>
        </p:nvCxnSpPr>
        <p:spPr>
          <a:xfrm flipV="1">
            <a:off x="6057900" y="939422"/>
            <a:ext cx="1752600" cy="2035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2" idx="0"/>
            <a:endCxn id="22" idx="2"/>
          </p:cNvCxnSpPr>
          <p:nvPr/>
        </p:nvCxnSpPr>
        <p:spPr>
          <a:xfrm flipV="1">
            <a:off x="9486900" y="2448636"/>
            <a:ext cx="0" cy="370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2" idx="4"/>
            <a:endCxn id="23" idx="0"/>
          </p:cNvCxnSpPr>
          <p:nvPr/>
        </p:nvCxnSpPr>
        <p:spPr>
          <a:xfrm>
            <a:off x="9486900" y="3505200"/>
            <a:ext cx="6568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3" idx="2"/>
          </p:cNvCxnSpPr>
          <p:nvPr/>
        </p:nvCxnSpPr>
        <p:spPr>
          <a:xfrm flipH="1">
            <a:off x="7239000" y="4724401"/>
            <a:ext cx="2313580" cy="1295399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8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do we need?</a:t>
            </a:r>
            <a:endParaRPr lang="en-GB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Target Funds To Be Raised	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Available Funds As At 30 September</a:t>
            </a: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To Be Raised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S$30,000,000</a:t>
            </a:r>
          </a:p>
          <a:p>
            <a:pPr marL="0" indent="0" algn="ct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S$7,000,000</a:t>
            </a:r>
          </a:p>
          <a:p>
            <a:pPr marL="0" indent="0" algn="ct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S$23,000,000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6480-014E-4783-9ABB-08DAF937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86600" y="4724400"/>
            <a:ext cx="3429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57800" y="2133600"/>
            <a:ext cx="2362200" cy="403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200" y="5943600"/>
            <a:ext cx="2895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603221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Over 3 years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78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Cathedral be excited about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Cathedral 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excited about this?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373568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Pentecost Sunday, 1856.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in 1884?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history repeat itself?</a:t>
            </a:r>
          </a:p>
        </p:txBody>
      </p:sp>
    </p:spTree>
    <p:extLst>
      <p:ext uri="{BB962C8B-B14F-4D97-AF65-F5344CB8AC3E}">
        <p14:creationId xmlns:p14="http://schemas.microsoft.com/office/powerpoint/2010/main" val="10860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3973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Birthing New Churches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562600"/>
            <a:ext cx="6400800" cy="6858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10:11-16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3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 Map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bother?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Jurong?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plan, boss?</a:t>
            </a:r>
          </a:p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Cathedral be excited about this?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Why bother?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bother?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Birthing churches not our idea!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Jesus’ first coming.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God’s chosen instrument?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40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the world say?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Relax, you only live once</a:t>
            </a:r>
          </a:p>
          <a:p>
            <a:r>
              <a:rPr lang="en-GB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Chiong,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only live once</a:t>
            </a:r>
          </a:p>
          <a:p>
            <a:pPr marL="0" indent="0">
              <a:buNone/>
            </a:pPr>
            <a:endParaRPr lang="en-GB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me!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89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 behind me, the cross before me?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Louder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visible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insistent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seductive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idea: Fight your way to the top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Problem?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end-goal:  Steal, Kill, &amp; Destroy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048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485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2_Office Theme</vt:lpstr>
      <vt:lpstr>Presentation</vt:lpstr>
      <vt:lpstr>John 10:11-16</vt:lpstr>
      <vt:lpstr>John 10:11-16</vt:lpstr>
      <vt:lpstr>Birthing New Churches</vt:lpstr>
      <vt:lpstr>Road Map</vt:lpstr>
      <vt:lpstr>Why bother?</vt:lpstr>
      <vt:lpstr>Why bother?</vt:lpstr>
      <vt:lpstr>What does the world say?</vt:lpstr>
      <vt:lpstr>The world behind me, the cross before me?</vt:lpstr>
      <vt:lpstr>Problem?</vt:lpstr>
      <vt:lpstr>What does Jesus say?</vt:lpstr>
      <vt:lpstr>What’s so different  about Christians?</vt:lpstr>
      <vt:lpstr>What’s so different about Christians?</vt:lpstr>
      <vt:lpstr>PowerPoint Presentation</vt:lpstr>
      <vt:lpstr>Corporate response</vt:lpstr>
      <vt:lpstr>Why jurong?</vt:lpstr>
      <vt:lpstr>PowerPoint Presentation</vt:lpstr>
      <vt:lpstr>PowerPoint Presentation</vt:lpstr>
      <vt:lpstr>What else is brewing?</vt:lpstr>
      <vt:lpstr>What’s the plan, boss?</vt:lpstr>
      <vt:lpstr>PowerPoint Presentation</vt:lpstr>
      <vt:lpstr>What do we need?</vt:lpstr>
      <vt:lpstr>Why should Cathedral be excited about this?</vt:lpstr>
      <vt:lpstr>Why should Cathedral  be excited about this?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10:11-16</dc:title>
  <dc:creator>Bertram</dc:creator>
  <cp:lastModifiedBy>H Leonardi</cp:lastModifiedBy>
  <cp:revision>20</cp:revision>
  <cp:lastPrinted>2017-11-16T13:41:59Z</cp:lastPrinted>
  <dcterms:created xsi:type="dcterms:W3CDTF">2017-11-16T12:04:21Z</dcterms:created>
  <dcterms:modified xsi:type="dcterms:W3CDTF">2017-11-18T13:25:29Z</dcterms:modified>
</cp:coreProperties>
</file>