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68" r:id="rId13"/>
    <p:sldId id="269" r:id="rId14"/>
    <p:sldId id="270" r:id="rId15"/>
    <p:sldId id="271" r:id="rId16"/>
    <p:sldId id="25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05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01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963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641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360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46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1579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63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41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52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797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B10B-6AA4-4F35-BBA9-864B22C2B759}" type="datetimeFigureOut">
              <a:rPr lang="en-SG" smtClean="0"/>
              <a:t>24/12/2017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6259-6909-4020-AB0A-38B6398861D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7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016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Love Came Down</a:t>
            </a:r>
          </a:p>
        </p:txBody>
      </p:sp>
    </p:spTree>
    <p:extLst>
      <p:ext uri="{BB962C8B-B14F-4D97-AF65-F5344CB8AC3E}">
        <p14:creationId xmlns:p14="http://schemas.microsoft.com/office/powerpoint/2010/main" val="1587930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 is God’s great victory</a:t>
            </a:r>
          </a:p>
        </p:txBody>
      </p:sp>
    </p:spTree>
    <p:extLst>
      <p:ext uri="{BB962C8B-B14F-4D97-AF65-F5344CB8AC3E}">
        <p14:creationId xmlns:p14="http://schemas.microsoft.com/office/powerpoint/2010/main" val="156937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88" y="-263307"/>
            <a:ext cx="5038757" cy="712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5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 JESUS IS ‘GOD WITH US’ </a:t>
            </a: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(IMMANUEL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676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call his name </a:t>
            </a: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Immanuel” </a:t>
            </a:r>
            <a:b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(v23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3154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presence is </a:t>
            </a: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</a:t>
            </a: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throughout  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life’s journey</a:t>
            </a:r>
          </a:p>
        </p:txBody>
      </p:sp>
    </p:spTree>
    <p:extLst>
      <p:ext uri="{BB962C8B-B14F-4D97-AF65-F5344CB8AC3E}">
        <p14:creationId xmlns:p14="http://schemas.microsoft.com/office/powerpoint/2010/main" val="793104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Himself is God’s presence</a:t>
            </a:r>
          </a:p>
        </p:txBody>
      </p:sp>
    </p:spTree>
    <p:extLst>
      <p:ext uri="{BB962C8B-B14F-4D97-AF65-F5344CB8AC3E}">
        <p14:creationId xmlns:p14="http://schemas.microsoft.com/office/powerpoint/2010/main" val="6913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"/>
          <a:stretch/>
        </p:blipFill>
        <p:spPr>
          <a:xfrm rot="16200000">
            <a:off x="2655901" y="-1160728"/>
            <a:ext cx="6858000" cy="9179457"/>
          </a:xfrm>
        </p:spPr>
      </p:pic>
    </p:spTree>
    <p:extLst>
      <p:ext uri="{BB962C8B-B14F-4D97-AF65-F5344CB8AC3E}">
        <p14:creationId xmlns:p14="http://schemas.microsoft.com/office/powerpoint/2010/main" val="1874776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response this Christmas ? </a:t>
            </a:r>
          </a:p>
        </p:txBody>
      </p:sp>
    </p:spTree>
    <p:extLst>
      <p:ext uri="{BB962C8B-B14F-4D97-AF65-F5344CB8AC3E}">
        <p14:creationId xmlns:p14="http://schemas.microsoft.com/office/powerpoint/2010/main" val="288066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016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 JESUS IS THE PROMISED KING </a:t>
            </a:r>
          </a:p>
        </p:txBody>
      </p:sp>
    </p:spTree>
    <p:extLst>
      <p:ext uri="{BB962C8B-B14F-4D97-AF65-F5344CB8AC3E}">
        <p14:creationId xmlns:p14="http://schemas.microsoft.com/office/powerpoint/2010/main" val="362608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the birth of Jesus the Christ took place in this way “ ( v 18) </a:t>
            </a:r>
          </a:p>
        </p:txBody>
      </p:sp>
    </p:spTree>
    <p:extLst>
      <p:ext uri="{BB962C8B-B14F-4D97-AF65-F5344CB8AC3E}">
        <p14:creationId xmlns:p14="http://schemas.microsoft.com/office/powerpoint/2010/main" val="224989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Christ= Messiah = The anointed King </a:t>
            </a:r>
          </a:p>
        </p:txBody>
      </p:sp>
    </p:spTree>
    <p:extLst>
      <p:ext uri="{BB962C8B-B14F-4D97-AF65-F5344CB8AC3E}">
        <p14:creationId xmlns:p14="http://schemas.microsoft.com/office/powerpoint/2010/main" val="38912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Promised by God </a:t>
            </a:r>
          </a:p>
        </p:txBody>
      </p:sp>
    </p:spTree>
    <p:extLst>
      <p:ext uri="{BB962C8B-B14F-4D97-AF65-F5344CB8AC3E}">
        <p14:creationId xmlns:p14="http://schemas.microsoft.com/office/powerpoint/2010/main" val="365566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David’s line </a:t>
            </a:r>
          </a:p>
        </p:txBody>
      </p:sp>
    </p:spTree>
    <p:extLst>
      <p:ext uri="{BB962C8B-B14F-4D97-AF65-F5344CB8AC3E}">
        <p14:creationId xmlns:p14="http://schemas.microsoft.com/office/powerpoint/2010/main" val="20949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JESUS IS MANKIND’S SAVIOUR </a:t>
            </a:r>
          </a:p>
        </p:txBody>
      </p:sp>
    </p:spTree>
    <p:extLst>
      <p:ext uri="{BB962C8B-B14F-4D97-AF65-F5344CB8AC3E}">
        <p14:creationId xmlns:p14="http://schemas.microsoft.com/office/powerpoint/2010/main" val="182370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SG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call his name Jesus , for he will save his people from their sins”  (v 21)</a:t>
            </a:r>
          </a:p>
        </p:txBody>
      </p:sp>
    </p:spTree>
    <p:extLst>
      <p:ext uri="{BB962C8B-B14F-4D97-AF65-F5344CB8AC3E}">
        <p14:creationId xmlns:p14="http://schemas.microsoft.com/office/powerpoint/2010/main" val="409275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62" y="5160475"/>
            <a:ext cx="11832880" cy="151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man’s big problem</a:t>
            </a:r>
          </a:p>
        </p:txBody>
      </p:sp>
    </p:spTree>
    <p:extLst>
      <p:ext uri="{BB962C8B-B14F-4D97-AF65-F5344CB8AC3E}">
        <p14:creationId xmlns:p14="http://schemas.microsoft.com/office/powerpoint/2010/main" val="2070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118</Words>
  <Application>Microsoft Office PowerPoint</Application>
  <PresentationFormat>Widescreen</PresentationFormat>
  <Paragraphs>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Leonardi</dc:creator>
  <cp:lastModifiedBy>H Leonardi</cp:lastModifiedBy>
  <cp:revision>3</cp:revision>
  <dcterms:created xsi:type="dcterms:W3CDTF">2017-12-22T08:08:23Z</dcterms:created>
  <dcterms:modified xsi:type="dcterms:W3CDTF">2017-12-24T06:23:11Z</dcterms:modified>
</cp:coreProperties>
</file>